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C5228-D4A3-4025-919C-17FF6B1F1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07A93A-B1E7-42B6-B727-811C3340C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253344-DCEB-47F6-963D-498B0481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623B6B-11F0-463F-AEFD-18C4EA6F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D29204-28E3-4FB5-8D39-84221C96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13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69622-C394-4C29-A179-46693F51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C72AE8-8EAB-4535-B1D6-0D1788DFF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6FB887-D085-4BF9-88E8-39767EF21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68E9B2-BE67-4238-9BBA-2BAE66C4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787C97-0841-4EA6-9CC2-F006EC35D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96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19FEB9-FF92-428D-AB8C-9A7BBC364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ED25117-DDB6-47E4-B868-D362877DA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AA6A3D-FB13-4CFF-8452-F8138F41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5C1A58-2DE7-48B9-BBBC-B8C94DFA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4EBB16-2A68-46EB-89C1-9E3A281BE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23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8F70F-07B8-4F02-97FD-5A8FFF8FA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F74C9B-A986-467D-BBB1-47CBA2126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CB05AF-04DF-43FE-9D50-BE1114E6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5FB9B4-5F6F-425F-A989-C9C4E026E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0CB286-273D-4FF4-9222-DB0D0F50F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3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B3414-24BB-465E-9F2B-EDE95E5E3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0CCD5F-1AD5-4FF5-B074-5A7DF6564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793077-29E7-4B00-B967-1656F2CEC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0422D9-2F76-4256-82E2-E4E3BAAC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23F038-0A59-425E-A07D-80316F2A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80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6F53C-9F48-480C-ACE8-E40ABF9E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BE8D1A-0EEF-4037-A291-E88500859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C6C4976-D6E7-4965-AB9F-FE6666C07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65EB44-8414-4477-9E7A-2B74A8B3D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26CE33-793A-42A3-BBC2-230487E50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BD9E97-913A-4459-B717-854884C5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60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719D3-2A11-4684-910B-76160D5CC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AE6415-5A47-46CC-BF51-00BF40D70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2F6A1AF-434C-4139-9012-902149073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BF5CD66-7A8E-4724-A32D-1BD10112A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F79454E-A9E1-450B-94D6-A6EEEB23B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4056A5A-6775-4E3E-BA6A-1AE0CF6C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411FB70-573E-4198-8E43-63C19BB4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C920CC5-3BE7-483B-B7FD-C6C7ACF3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3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29236-1556-4822-9A3A-2D4A6701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A8EF36E-18D8-4A70-A2C8-A9AC14C9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7A80A0-1730-479D-A69D-CCACB1BD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67B5D57-2070-4A93-99ED-4287A36F3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96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6FD3BD-F6DB-48DC-829E-8BC7E9331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27C364D-AC1A-4F49-9541-A3C0703B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5632BB5-DE5A-4A6B-A29C-2C3197690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35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E3980-FE17-4F90-B2EC-A36E79C3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224D0-0A19-41F7-AC5F-F0D1C4FFA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570BA6A-8450-4029-899F-DEC9E2961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701FE5-6D23-4464-BAE2-7F2FECDD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978BDB-0964-4A40-ABE6-A139BAA80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84FBFE-A534-494A-AFAE-00ACDFFF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91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56D5B-A59A-4EFD-91E0-48E23268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EBD81E4-C18F-4F4D-B65D-72B3A07F7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C04998-81BF-464C-AAA8-3EAD34CE1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71830D-CA88-447A-9210-B9811ED6A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CF29B2-CEF9-4A65-8C6C-323E62C6B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2FE142-FFA1-4DE2-8BB5-CEFFDAB7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41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4A67448-0770-4505-95F6-9F50A9B3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5D776C-305C-43F0-BE71-57FB6663A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1B281E-3102-4EDB-B1BD-84768DE2B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0CA07-2517-4474-A069-DA7DC05446FA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13BB15-CA2D-40CB-835E-C04ADAA2B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69BE61-D419-460E-ACEC-C85F83AEC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D6B35-6FA9-402D-935D-1F2CFB7E52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56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34E8B-20BE-4730-B3AD-CB70AEC1D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719455"/>
          </a:xfrm>
        </p:spPr>
        <p:txBody>
          <a:bodyPr/>
          <a:lstStyle/>
          <a:p>
            <a:pPr marL="228600">
              <a:spcAft>
                <a:spcPts val="0"/>
              </a:spcAft>
            </a:pPr>
            <a:r>
              <a:rPr lang="pt-BR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9. --&gt;&gt; 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 [250]: Sacrifício E Oblações </a:t>
            </a: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efetivamente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Voltam </a:t>
            </a: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a ser oferecidos diariamente pelos judeus, no 3o. Templo</a:t>
            </a: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B67802-A158-4ADE-BC2A-FFA72C800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19455"/>
            <a:ext cx="9144000" cy="277089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932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9.2. RESPOSTA: Os Diários Sacrifício E Oblações, Pelos Judeus, No 3º Templo, Efetivamente Recomeçarão No Dia 250</a:t>
            </a:r>
          </a:p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 2550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(o dia em que a imagem do Anticristo é tirado para fora do Templo)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MENOS 2300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(dias em que o Templo estará sendo contaminado pela imagem do Anticristo)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IGUAL A </a:t>
            </a:r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 250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Neste dia 250 da 70-SD, começarão os diários sacrifício e oblações, e continuarão as falsas paz e segurança e prosperidade em todo mundo, particularmente em todos os países descendentes do antigo Império Romano sob 1 só religião e 1 só governo, veja Cap. 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87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CC35E8D-FE20-46B0-832A-465444AFB51E}"/>
              </a:ext>
            </a:extLst>
          </p:cNvPr>
          <p:cNvSpPr/>
          <p:nvPr/>
        </p:nvSpPr>
        <p:spPr>
          <a:xfrm>
            <a:off x="0" y="0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/>
              <a:t>9.1. PERGUNTA: Em Que Exato Dia Da 70-SD Efetivamente Recomeçarão Os Diários Sacrifícios E </a:t>
            </a:r>
            <a:r>
              <a:rPr lang="pt-BR" sz="3600"/>
              <a:t>Oblações?</a:t>
            </a:r>
            <a:br>
              <a:rPr lang="pt-BR" sz="3600"/>
            </a:br>
            <a:endParaRPr lang="pt-BR" sz="3600" dirty="0"/>
          </a:p>
          <a:p>
            <a:r>
              <a:rPr lang="pt-BR" sz="3600" dirty="0"/>
              <a:t>9.2. RESPOSTA: Os Diários Sacrifício E Oblações, Pelos Judeus, No 3º Templo, Efetivamente Recomeçam No Dia 250</a:t>
            </a:r>
          </a:p>
        </p:txBody>
      </p:sp>
    </p:spTree>
    <p:extLst>
      <p:ext uri="{BB962C8B-B14F-4D97-AF65-F5344CB8AC3E}">
        <p14:creationId xmlns:p14="http://schemas.microsoft.com/office/powerpoint/2010/main" val="126709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 </a:t>
            </a:r>
            <a:r>
              <a:rPr lang="pt-BR" sz="3600" b="1" u="sng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i="1" baseline="30000" dirty="0">
                <a:latin typeface="MS Mincho" panose="02020609040205080304" pitchFamily="49" charset="-128"/>
                <a:cs typeface="Cambria Math" panose="02040503050406030204" pitchFamily="18" charset="0"/>
              </a:rPr>
              <a:t>①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firmará </a:t>
            </a:r>
            <a:r>
              <a:rPr lang="pt-BR" sz="3600" b="1" u="sng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aliança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pt-BR" sz="3600" b="1" u="sng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muitos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3600" b="1" u="sng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 semana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metade da semana 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3600" b="1" u="sng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 cessar o sacrifício e a oblação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i="1" baseline="30000" dirty="0">
                <a:latin typeface="MS Mincho" panose="02020609040205080304" pitchFamily="49" charset="-128"/>
                <a:cs typeface="Cambria Math" panose="02040503050406030204" pitchFamily="18" charset="0"/>
              </a:rPr>
              <a:t>②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e, por causa do espalhamento das abominações </a:t>
            </a:r>
            <a:r>
              <a:rPr lang="pt-BR" sz="2800" i="1" baseline="30000" dirty="0">
                <a:latin typeface="MS Mincho" panose="02020609040205080304" pitchFamily="49" charset="-128"/>
                <a:cs typeface="Cambria Math" panose="02040503050406030204" pitchFamily="18" charset="0"/>
              </a:rPr>
              <a:t>③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ele </a:t>
            </a:r>
            <a:r>
              <a:rPr lang="pt-BR" sz="2800" i="1" baseline="30000" dirty="0">
                <a:latin typeface="MS Mincho" panose="02020609040205080304" pitchFamily="49" charset="-128"/>
                <a:cs typeface="Cambria Math" panose="02040503050406030204" pitchFamily="18" charset="0"/>
              </a:rPr>
              <a:t>①</a:t>
            </a:r>
            <a:r>
              <a:rPr lang="pt-BR" sz="28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i="1" baseline="30000" dirty="0">
                <a:latin typeface="MS Mincho" panose="02020609040205080304" pitchFamily="49" charset="-128"/>
                <a:cs typeface="Cambria Math" panose="02040503050406030204" pitchFamily="18" charset="0"/>
              </a:rPr>
              <a:t>④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fará assolada, e </a:t>
            </a:r>
            <a:r>
              <a:rPr lang="pt-BR" sz="28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isso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até à consumação; e </a:t>
            </a:r>
            <a:r>
              <a:rPr lang="pt-BR" sz="3200" i="1" u="sng" strike="sngStrike" baseline="-25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(finalmente)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que </a:t>
            </a:r>
            <a:r>
              <a:rPr lang="pt-BR" sz="28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determinado </a:t>
            </a:r>
            <a:r>
              <a:rPr lang="pt-BR" sz="28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derramado sobre o assolador </a:t>
            </a:r>
            <a:r>
              <a:rPr lang="pt-BR" sz="2800" i="1" baseline="30000" dirty="0">
                <a:latin typeface="MS Mincho" panose="02020609040205080304" pitchFamily="49" charset="-128"/>
                <a:cs typeface="Cambria Math" panose="02040503050406030204" pitchFamily="18" charset="0"/>
              </a:rPr>
              <a:t>①</a:t>
            </a:r>
            <a:r>
              <a:rPr lang="pt-BR" sz="28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i="1" baseline="30000" dirty="0">
                <a:latin typeface="MS Mincho" panose="02020609040205080304" pitchFamily="49" charset="-128"/>
                <a:cs typeface="MS Mincho" panose="02020609040205080304" pitchFamily="49" charset="-128"/>
              </a:rPr>
              <a:t>①</a:t>
            </a:r>
            <a: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anticristo.</a:t>
            </a:r>
            <a:r>
              <a:rPr lang="pt-BR" sz="3600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i="1" baseline="30000" dirty="0">
                <a:latin typeface="MS Mincho" panose="02020609040205080304" pitchFamily="49" charset="-128"/>
                <a:cs typeface="MS Mincho" panose="02020609040205080304" pitchFamily="49" charset="-128"/>
              </a:rPr>
              <a:t>②</a:t>
            </a:r>
            <a: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oferta.</a:t>
            </a:r>
            <a:r>
              <a:rPr lang="pt-BR" sz="3600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i="1" baseline="30000" dirty="0">
                <a:latin typeface="MS Mincho" panose="02020609040205080304" pitchFamily="49" charset="-128"/>
                <a:cs typeface="MS Mincho" panose="02020609040205080304" pitchFamily="49" charset="-128"/>
              </a:rPr>
              <a:t>③</a:t>
            </a:r>
            <a: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Ídolos?</a:t>
            </a:r>
            <a:r>
              <a:rPr lang="pt-BR" sz="3600" i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i="1" baseline="30000" dirty="0">
                <a:latin typeface="MS Mincho" panose="02020609040205080304" pitchFamily="49" charset="-128"/>
                <a:cs typeface="MS Mincho" panose="02020609040205080304" pitchFamily="49" charset="-128"/>
              </a:rPr>
              <a:t>④</a:t>
            </a:r>
            <a: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Judeia?.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Dn 9:27 (LTT)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 Seção 7.0. e em Dn 9:27, vimos:</a:t>
            </a:r>
            <a:b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a) "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E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ele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firmará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ALIANÇA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 com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muitos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 por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Kristen ITC" panose="03050502040202030202" pitchFamily="66" charset="0"/>
              </a:rPr>
              <a:t>uma semana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implica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aliança de 7 anos (= 7 x 360 = 2520 dias), por isso todos concordam que o dia 1 da 70-SD é o dia caracterizado por essa aliança.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não é dito aliança "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 Israel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", mas "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 muitos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...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7648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"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metade da semana ele fará cessar o sacrifício e a oblação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implica que, no dia 1260, o sacrifício e a oblação serão feitos cessar pelo Anticristo, o que exige que já antes terá sido erguido o 3º Templo (o que no mínimo levará alguns meses).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73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9.1. PERGUNTA: Em Que Exato Dia Da 70-SD Efetivamente Recomeçarão Os Diários Sacrifícios E Oblações?</a:t>
            </a:r>
          </a:p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Raciocinemos na direção futuro longínquo para próximo: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 2550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(= 1260+12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90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veja na Seção 25.9):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Será retirada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(por Cristo)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abominação desoladora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(ídolo)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 fora do Lugar Santo do 3º Templo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pt-B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BR" sz="3200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desde o tempo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{*}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 que o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sacrifício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contínuo for tirado 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posta a abominação desoladora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haverá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mil duzentos e NOVENTA DIAS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o dia 1260 da 70-SD} </a:t>
            </a:r>
            <a:r>
              <a:rPr lang="pt-PT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Dn 12:</a:t>
            </a:r>
            <a:r>
              <a:rPr lang="pt-B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11 </a:t>
            </a:r>
            <a:r>
              <a:rPr lang="pt-BR" sz="3200" i="1" dirty="0">
                <a:solidFill>
                  <a:srgbClr val="464646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(L</a:t>
            </a:r>
            <a:r>
              <a:rPr lang="x-none" sz="3200" i="1" dirty="0">
                <a:solidFill>
                  <a:srgbClr val="464646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TT</a:t>
            </a:r>
            <a:r>
              <a:rPr lang="pt-BR" sz="3200" i="1" dirty="0">
                <a:solidFill>
                  <a:srgbClr val="464646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("haverá" deixa implícito que, no dia 1290 depois do dia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(1260)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em que sacrifício contínuo será tirado e, em seu lugar, será colocada de pé a imagem do Anticristo, então o Templo e a imagem serão destruídos. Acredito que será somente nesse dia 1260+1290 = 25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imagem será retirada para longe, reduzida a pó, espalhada e enterrada)</a:t>
            </a:r>
            <a:endParaRPr lang="pt-BR" sz="32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0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Bef>
                <a:spcPts val="150"/>
              </a:spcBef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 2520 – Ɛ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(veja Seção 19.2.):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imagem do Anticristo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é levada de algum lugar no 3º Templo, e colocada no seu Lugar Santo.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15 </a:t>
            </a:r>
            <a:r>
              <a:rPr lang="pt-BR" sz="2800" b="1" u="sng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Quando, pois, virdes que a abominação da desolação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de que falou o profeta Daniel, está no lugar santo 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{*}; quem lê, atenda; (Mateus 24:15 ACF) </a:t>
            </a:r>
            <a: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{* a imagem começou a ser adorada a partir do dia 1260, mas só no </a:t>
            </a:r>
            <a:r>
              <a:rPr lang="pt-BR" sz="28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FINALZINHO</a:t>
            </a:r>
            <a: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da 70-SD é posta no Lugar Santo do Templo}</a:t>
            </a:r>
            <a:b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 </a:t>
            </a:r>
            <a:r>
              <a:rPr lang="pt-BR" sz="20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"14 ¶ Ora, </a:t>
            </a:r>
            <a:r>
              <a:rPr lang="pt-BR" sz="2800" b="1" u="sng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quando vós virdes a abominação do assolamento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 {*}, que foi predito por Daniel o profeta, estar onde não deve estar (quem lê, entenda) {**}, então os que estiverem na Judéia fujam para os montes ... 19 Porque naqueles dias haverá uma aflição tal, qual nunca houve desde o princípio da criação, que Deus criou, até agora, nem jamais haverá</a:t>
            </a:r>
            <a:r>
              <a:rPr lang="pt-BR" sz="20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." (Mc 13:14-15,19 ACF) </a:t>
            </a:r>
            <a: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{*,** mesmas notas de Mt 24:15}</a:t>
            </a:r>
            <a:r>
              <a:rPr lang="pt-BR" sz="20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 </a:t>
            </a:r>
            <a:br>
              <a:rPr lang="pt-BR" sz="20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</a:br>
            <a:r>
              <a:rPr lang="pt-BR" sz="20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 "4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O qual se opõe, e se levanta contra tudo o que se chama Deus, ou se adora; de sorte que </a:t>
            </a:r>
            <a:r>
              <a:rPr lang="pt-BR" sz="2800" b="1" u="sng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se assentará, como Deus, no templo de Deus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, querendo parecer Deus</a:t>
            </a:r>
            <a:r>
              <a:rPr lang="pt-BR" sz="2000" dirty="0">
                <a:solidFill>
                  <a:srgbClr val="0000FF"/>
                </a:solidFill>
                <a:latin typeface="Kristen ITC" panose="03050502040202030202" pitchFamily="66" charset="0"/>
                <a:ea typeface="Calibri" panose="020F0502020204030204" pitchFamily="34" charset="0"/>
              </a:rPr>
              <a:t>." (2Ts 2:3-4 ACF)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96147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28575">
              <a:spcBef>
                <a:spcPts val="150"/>
              </a:spcBef>
              <a:spcAft>
                <a:spcPts val="0"/>
              </a:spcAft>
            </a:pP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3 eventos sobrepondo-se:</a:t>
            </a:r>
            <a:b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pt-BR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b1) Durante todos os 7 anos da 70-SD: no átrio exterior do Templo, a profanação dos gentios muçulmanos e da mesquita Al-Aqsa; </a:t>
            </a:r>
            <a:b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b2) Durante os últimos 3 ½ anos da 70-SD: b1 + profanação pelo Anticristo pisoteando Jerusalém, sua imagem no Templo;</a:t>
            </a:r>
            <a:b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b3) No dia 2520-Ɛ, b1 + b2, o Anticristo quer ser Deus e ser adorado, e coloca seu ídolo no Lugar Santo do Templo! 2Ts 2:4, acima.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17008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 1260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(veja Seção 13.2):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os diários sacrifício e oblações serão feitos cessar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abominação desoladora (imagem do Anticristo) será posta dentro do Templo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(só no dia 2520 será posta no Lugar Santo) Dn 9:27; 12:11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"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 </a:t>
            </a:r>
            <a:r>
              <a:rPr lang="pt-BR" sz="3600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{O Anticristo}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firmará aliança com muitos por uma semana;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metade da semana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 cessar o sacrifício e a oblação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sobre a asa das abominações virá o assolador, e isso até à consumação; e o que está determinado será derramado sobre o assolador." (Dn 9:27 ACF)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desde o tempo em que o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sacrifício contínuo for tirado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posta a abominação desoladora, haverá mil duzentos e noventa dias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(Dn 12:11 ACF)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198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547E5E8-2FCB-431A-93DD-5A04B9599234}"/>
              </a:ext>
            </a:extLst>
          </p:cNvPr>
          <p:cNvSpPr/>
          <p:nvPr/>
        </p:nvSpPr>
        <p:spPr>
          <a:xfrm>
            <a:off x="0" y="0"/>
            <a:ext cx="12192000" cy="6699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 250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"13 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ouvi um Santo que falava; e disse outro santo àquele tal que falava: "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Até quando </a:t>
            </a:r>
            <a:r>
              <a:rPr lang="pt-BR" sz="3600" b="1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durará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visão </a:t>
            </a:r>
            <a:r>
              <a:rPr lang="pt-BR" sz="3600" b="1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respeito d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3600" b="1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sacrifício diário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contínuo, e </a:t>
            </a:r>
            <a:r>
              <a:rPr lang="pt-BR" sz="3600" b="1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respeito d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transgressão desoladora, para que sejam entregues o santuário e o exército, a fim de serem pisados?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14 E Ele me disse: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Até </a:t>
            </a:r>
            <a:r>
              <a:rPr lang="pt-BR" sz="3600" i="1" strike="sngStrike" baseline="-25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(exatamente)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duas mil e trezentas tardes e manhãs; então o santuário </a:t>
            </a:r>
            <a:r>
              <a:rPr lang="pt-BR" sz="36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pt-BR" sz="36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purificado </a:t>
            </a:r>
            <a:r>
              <a:rPr lang="pt-BR" sz="3200" i="1" baseline="30000" dirty="0">
                <a:latin typeface="MS Mincho" panose="02020609040205080304" pitchFamily="49" charset="-128"/>
                <a:cs typeface="Cambria Math" panose="02040503050406030204" pitchFamily="18" charset="0"/>
              </a:rPr>
              <a:t>①</a:t>
            </a:r>
            <a:r>
              <a:rPr lang="pt-BR" sz="32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i="1" baseline="30000" dirty="0">
                <a:latin typeface="MS Mincho" panose="02020609040205080304" pitchFamily="49" charset="-128"/>
                <a:cs typeface="MS Mincho" panose="02020609040205080304" pitchFamily="49" charset="-128"/>
              </a:rPr>
              <a:t>①</a:t>
            </a:r>
            <a:r>
              <a:rPr lang="pt-BR" sz="32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literalmente, "justificado", portanto "vingado (da profanação")."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Dn 8:13,14  </a:t>
            </a: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nos mostra que "</a:t>
            </a:r>
            <a:r>
              <a:rPr lang="pt-BR" sz="3200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durará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visão </a:t>
            </a:r>
            <a:r>
              <a:rPr lang="pt-BR" sz="3200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respeito d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3200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sacrifício diário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contínuo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[dias em que diariamente serão feitos, pelos judeus, o sacrifício e as oblações bíblicos, veremos que serão 1010 dias = 1260-250]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mais os dias da "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transgressão desoladora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[estes dias são 1260 + 30 = 1290 dias]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um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total de 2300 dias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[= 1010+1290]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382145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3037</TotalTime>
  <Words>350</Words>
  <Application>Microsoft Office PowerPoint</Application>
  <PresentationFormat>Widescreen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1" baseType="lpstr">
      <vt:lpstr>MS Mincho</vt:lpstr>
      <vt:lpstr>Arial</vt:lpstr>
      <vt:lpstr>Calibri</vt:lpstr>
      <vt:lpstr>Calibri Light</vt:lpstr>
      <vt:lpstr>Cambria</vt:lpstr>
      <vt:lpstr>Cambria Math</vt:lpstr>
      <vt:lpstr>Kristen ITC</vt:lpstr>
      <vt:lpstr>Segoe UI</vt:lpstr>
      <vt:lpstr>Times New Roman</vt:lpstr>
      <vt:lpstr>Wide Latin</vt:lpstr>
      <vt:lpstr>Tema do Office</vt:lpstr>
      <vt:lpstr>9. --&gt;&gt; DIA [250]: Sacrifício E Oblações efetivamente Voltam a ser oferecidos diariamente pelos judeus, no 3o. Templo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--&gt;&gt; DIA [250]: Sacrifício E Oblações efetivamente Voltam a ser oferecidos diariamente pelos judeus, no 3o. Templo</dc:title>
  <dc:creator>Hélio de Menezes Silva</dc:creator>
  <cp:lastModifiedBy>Hélio de Menezes Silva</cp:lastModifiedBy>
  <cp:revision>19</cp:revision>
  <dcterms:created xsi:type="dcterms:W3CDTF">2018-01-27T15:25:49Z</dcterms:created>
  <dcterms:modified xsi:type="dcterms:W3CDTF">2018-01-30T12:52:00Z</dcterms:modified>
</cp:coreProperties>
</file>