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8B362D-E2A1-4C66-B6F7-3CFA888A5F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126FF21-609C-4AA2-B783-8C81459E2C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B1239E1-8F77-45E6-8C11-0131A3B45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2DCFA-D22C-4114-B77C-17C98E57EF10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B446538-F570-4A9B-8CE9-666632A30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06354B-5B11-4987-AF46-9C41F3EC5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D7D1-F571-4152-9D3F-E6B1845894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9024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2F7C92-9B8E-4672-B33F-2AF95A11B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F0FAD52-F309-48B9-ABAC-F6B0809AB2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55CE594-C95A-482F-A817-A5D392BDC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2DCFA-D22C-4114-B77C-17C98E57EF10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84A5130-07DA-4F19-9836-88791E8DD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6F2085C-1D28-40F2-AEAC-C6AC98280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D7D1-F571-4152-9D3F-E6B1845894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2970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2A606F8-F041-4FA9-BDF4-DF6179D960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EC40905-14DB-4E4B-8782-314BC4AC3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2F8FDCC-42AA-4A95-B105-A9B302913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2DCFA-D22C-4114-B77C-17C98E57EF10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43546C7-03F8-48A4-A23A-9AB4AD1B2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E0E168C-FD66-48DA-8077-B69F77293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D7D1-F571-4152-9D3F-E6B1845894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2302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D06A3E-99B7-4148-8A13-8E84075D1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3F2902-7B91-41E3-B32A-540AFEFC4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8EBA61F-4622-435D-9F08-CCE763673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2DCFA-D22C-4114-B77C-17C98E57EF10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9ABC9CF-F0F0-490D-85AD-7BE949400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9644989-B7FA-4700-AA51-E50BBC93D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D7D1-F571-4152-9D3F-E6B1845894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205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94AF34-C241-4C9F-B285-4155739F8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D51C6B0-A5E4-4938-A06E-BC8BCFF64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C51E7B5-87B3-4683-9997-F9CE7FFE7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2DCFA-D22C-4114-B77C-17C98E57EF10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50E3F4F-78AF-4091-9016-1837A8A15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186E6F-F766-4937-A18C-CD77E4D44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D7D1-F571-4152-9D3F-E6B1845894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3875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5829C3-9CFC-42A1-B01C-0F60B6509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E6A80E-EEAF-402A-AD39-23D149605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4D8F938-3DEF-4CC5-B1A7-B598E040A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153DF26-5A2D-43AD-9DB7-F2FB3BA30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2DCFA-D22C-4114-B77C-17C98E57EF10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C7D6326-703D-4B3C-BAB3-2331104F3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1A5F0DF-6E4C-47F2-8255-50BC1FE8C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D7D1-F571-4152-9D3F-E6B1845894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255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4B119A-3E28-482F-9DEF-4C8EA183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A0A3BD0-8B00-4600-ACB1-03CC143FD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3835C47-7C23-44C0-9C3D-4CB52EB3C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6B9F2C6-2957-4FD4-A579-EBFE14201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AC5AEE9-D9BF-4E19-A387-C799E84CC4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950ADA5-E4B2-45F6-9B03-0321475D6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2DCFA-D22C-4114-B77C-17C98E57EF10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9CB2AD1-FD71-4A1A-B387-553824330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AFB99B6-C81D-4BBB-87AF-2CD6B0771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D7D1-F571-4152-9D3F-E6B1845894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0843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C21853-6CA4-4C6F-BF87-44F1483DD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B786E64-557F-4E98-9444-AC55427EB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2DCFA-D22C-4114-B77C-17C98E57EF10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3EF1035-5BA2-420E-AA4B-C26B81088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A297046-0A7B-46D5-8563-D4B1049AC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D7D1-F571-4152-9D3F-E6B1845894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159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E00BD4F-2F5D-410D-9B85-A4FD81169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2DCFA-D22C-4114-B77C-17C98E57EF10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7FF5C5F-BDC3-4694-B39E-DF2CC54E1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88FC71E-B2A3-4ADB-B15D-773A72DB0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D7D1-F571-4152-9D3F-E6B1845894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9184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A539DC-ACD8-4617-AFA5-08293BF5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9E7100-8BBB-4CFD-A7DC-B78393E29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B2139E0-6CBB-452D-BC9C-495B0140D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70CCC37-BC39-4448-AB2D-92FF4CFCB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2DCFA-D22C-4114-B77C-17C98E57EF10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139337F-46C4-4079-AAF6-F56746B62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8B6A3B8-CC22-411E-BD05-6642FA6A0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D7D1-F571-4152-9D3F-E6B1845894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2177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334396-6271-4FFC-B396-EFB083C0E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E470838-07A8-489C-852F-FAFFC0BDC7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D365E9D-BB56-477F-BF0D-7B372CB5A7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0D43615-8D77-48AE-88A2-1CF46AB5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2DCFA-D22C-4114-B77C-17C98E57EF10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5D941D3-D065-443C-92EE-4E055AC50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CCEF2FF-389A-4DF8-95DE-A1A2D1A1E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D7D1-F571-4152-9D3F-E6B1845894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4021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765BA78-A0C0-4F06-8D6B-4E05C4495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7739D31-ABAD-41E8-8B14-3B377103B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C29B4CE-6AFF-4EC9-A6F7-D4269F7474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2DCFA-D22C-4114-B77C-17C98E57EF10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EF10289-F76D-46A6-9AB3-80484F9FE1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1C25145-5746-4C6F-A998-E160806C6B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9D7D1-F571-4152-9D3F-E6B1845894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589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427257-31B7-45A9-9AC9-2F5D42C102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677890"/>
          </a:xfrm>
        </p:spPr>
        <p:txBody>
          <a:bodyPr>
            <a:noAutofit/>
          </a:bodyPr>
          <a:lstStyle/>
          <a:p>
            <a:pPr marR="28575">
              <a:spcAft>
                <a:spcPts val="0"/>
              </a:spcAft>
            </a:pP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4800" b="1" u="sng" dirty="0">
                <a:solidFill>
                  <a:srgbClr val="C0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24.</a:t>
            </a:r>
            <a:r>
              <a:rPr lang="pt-BR" sz="800" b="1" u="sng" dirty="0">
                <a:solidFill>
                  <a:srgbClr val="C0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 </a:t>
            </a:r>
            <a:r>
              <a:rPr lang="pt-BR" sz="4800" b="1" u="sng" dirty="0">
                <a:solidFill>
                  <a:srgbClr val="C0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DIA [2521]: Quantos Da População Mundial Terão Morrido Na Grande Tribulação? E Dos Judeus? </a:t>
            </a:r>
            <a:br>
              <a:rPr lang="pt-BR" sz="4800" b="1" u="sng" dirty="0">
                <a:solidFill>
                  <a:srgbClr val="C0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sz="4800" b="1" u="sng" dirty="0">
                <a:solidFill>
                  <a:srgbClr val="C0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4800" b="1" u="sng" dirty="0">
                <a:solidFill>
                  <a:srgbClr val="C00000"/>
                </a:solidFill>
                <a:effectLst/>
                <a:latin typeface="Wide Latin" panose="020A0A07050505020404" pitchFamily="18" charset="0"/>
                <a:ea typeface="Times New Roman" panose="02020603050405020304" pitchFamily="18" charset="0"/>
              </a:rPr>
              <a:t>Quantos Judeus Entrarão No Milênio? E Gentios?</a:t>
            </a:r>
            <a:endParaRPr lang="pt-BR" sz="4800" dirty="0">
              <a:solidFill>
                <a:srgbClr val="C00000"/>
              </a:solidFill>
              <a:latin typeface="Wide Latin" panose="020A0A07050505020404" pitchFamily="18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AA2F69-C1F4-4DFD-87B9-55B0AF330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677890"/>
            <a:ext cx="9144000" cy="290945"/>
          </a:xfrm>
        </p:spPr>
        <p:txBody>
          <a:bodyPr>
            <a:normAutofit fontScale="70000" lnSpcReduction="20000"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7180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0601C0CB-A813-4CBD-843E-F3DC36328E86}"/>
              </a:ext>
            </a:extLst>
          </p:cNvPr>
          <p:cNvSpPr/>
          <p:nvPr/>
        </p:nvSpPr>
        <p:spPr>
          <a:xfrm>
            <a:off x="0" y="0"/>
            <a:ext cx="12192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Ninguém que hoje </a:t>
            </a:r>
            <a:r>
              <a:rPr lang="pt-BR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entendeu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bem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 Evangelho, mas o recusou, poderá crer depois do Arrebatamento: espiritualmente cego, crerá na mentira, receberá O Anticristo. </a:t>
            </a:r>
            <a:b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 Ap 7:9-14 diz que "</a:t>
            </a:r>
            <a:r>
              <a:rPr lang="x-none" sz="2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9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Depois destas coisas, olhei, e 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eis, aqui, </a:t>
            </a:r>
            <a:r>
              <a:rPr lang="x-none" sz="28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uma grandE multidão- de- homens, a qual contá-la nenhum homem podia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provenientes- de- dentro de todas nações, e tribos, e povos, e línguas, tendo 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eles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postado diante do trono e diante do Cordeiro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tendo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eles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sido trajados com compridas vestes brancas, e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segurando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folhas- de- palmeiras </a:t>
            </a:r>
            <a:r>
              <a:rPr lang="x-none" sz="2800" i="1" baseline="30000" dirty="0">
                <a:solidFill>
                  <a:srgbClr val="0000FF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①</a:t>
            </a:r>
            <a:r>
              <a:rPr lang="x-none" sz="2800" i="1" baseline="30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 suas mãos; 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x-none" sz="2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14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tenho lhe dito: "Ó senhor, *tu*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tens sabido." E ele me disse: 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"Estes são aqueles que 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estão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vindo para- fora- da tribulação (a grande), e lavaram- através- de- mergulho 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suas compridas vestes (e branquearam 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x-none" sz="28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suas compridas vestes) no sangue do Cordeiro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".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660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0601C0CB-A813-4CBD-843E-F3DC36328E86}"/>
              </a:ext>
            </a:extLst>
          </p:cNvPr>
          <p:cNvSpPr/>
          <p:nvPr/>
        </p:nvSpPr>
        <p:spPr>
          <a:xfrm>
            <a:off x="0" y="0"/>
            <a:ext cx="12192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pt-BR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GrandE</a:t>
            </a:r>
            <a:r>
              <a:rPr lang="pt-BR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multidão, a qual contá-la nenhum homem podia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 &gt;= 1 bilhão?!</a:t>
            </a:r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Anticristo, Grande Prostituta, Falso Profeta, Muçulmanos, Rússia-e- aliados e Reis-do-Oriente assassinarão milhares de crentes cada dia ...</a:t>
            </a:r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Sugere Zc 8:23 10 vezes mais gentios convertidos que judeus?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Assim diz o SENHOR dos Exércitos: Naquele dia sucederá que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pegarão </a:t>
            </a:r>
            <a:r>
              <a:rPr lang="x-none" sz="32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dez homens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de todas as línguas das nações, pegarão, sim, na orla das vestes de um judeu, dizendo: Iremos convosco, porque temos ouvido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Deus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convosco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b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x 18,611 milhões de judeus = 186,110 milhões de gentios convertidos entrarão no Milênio? 2 em cada 100.000 gentios de hoje? Quão poucos!</a:t>
            </a:r>
          </a:p>
        </p:txBody>
      </p:sp>
    </p:spTree>
    <p:extLst>
      <p:ext uri="{BB962C8B-B14F-4D97-AF65-F5344CB8AC3E}">
        <p14:creationId xmlns:p14="http://schemas.microsoft.com/office/powerpoint/2010/main" val="3105821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0601C0CB-A813-4CBD-843E-F3DC36328E86}"/>
              </a:ext>
            </a:extLst>
          </p:cNvPr>
          <p:cNvSpPr/>
          <p:nvPr/>
        </p:nvSpPr>
        <p:spPr>
          <a:xfrm>
            <a:off x="0" y="0"/>
            <a:ext cx="12192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24.1. Quanto Da População Mundial Morre Na Grande Tribulação?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5/7 (5 Bilhões) Da População Mundial?</a:t>
            </a:r>
            <a:b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24.2. Quantos Dos Judeus São Mortos Na Grande Tribulação?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3,888 milhões? Todos Eles Habitantes De Israel? 68,2% Da População De Israel?</a:t>
            </a:r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24.3. Quantos Israelitas Sobreviverão Na 70-SD, Serão Convertidos Ao Cristo, E Entrarão No Milênio? </a:t>
            </a:r>
            <a:b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24.4. Quantos Gentios, Durante A 70-SD, Crerão E Receberão O Cristo, Com Risco De Suas Vidas Protegerão Os Judeus, Sobreviverão, E Entrarão No Milênio?</a:t>
            </a:r>
          </a:p>
        </p:txBody>
      </p:sp>
    </p:spTree>
    <p:extLst>
      <p:ext uri="{BB962C8B-B14F-4D97-AF65-F5344CB8AC3E}">
        <p14:creationId xmlns:p14="http://schemas.microsoft.com/office/powerpoint/2010/main" val="3345966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0601C0CB-A813-4CBD-843E-F3DC36328E86}"/>
              </a:ext>
            </a:extLst>
          </p:cNvPr>
          <p:cNvSpPr/>
          <p:nvPr/>
        </p:nvSpPr>
        <p:spPr>
          <a:xfrm>
            <a:off x="0" y="0"/>
            <a:ext cx="12192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24.1. Quanto Da População Mundial Morre Na Grande Tribulação? 5/7 (5 Bilhões) Da População Mundial?</a:t>
            </a:r>
          </a:p>
          <a:p>
            <a:pPr marR="28575">
              <a:spcAft>
                <a:spcPts val="0"/>
              </a:spcAft>
            </a:pP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Otimisticamente, suponhamos 0 mortes até o dia 1260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</a:p>
          <a:p>
            <a:pPr marR="28575">
              <a:spcAft>
                <a:spcPts val="0"/>
              </a:spcAft>
            </a:pPr>
            <a:b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Nos dias [1260 a 2369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(quando suicídios começam a ser impedidos)]: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1/4 da humanidade (de 7 bilhões) = 1,750 bilhões morre sob cavalo amarelo/ 4º selo, restam 5,250 bilhões de pessoas na terra (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pnt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(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otimisticamente, e para facilitar cálculos: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540.000 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(podem ser 3 bilhões?)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morrem por catástrofes naturais, fome, pestes, e matanças (1º ao 5º selo, 1ª à 4ª trombeta, 1ª à 5ª taça), restam 5,250-0,540 =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4,710 bilhões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pnt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210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0601C0CB-A813-4CBD-843E-F3DC36328E86}"/>
              </a:ext>
            </a:extLst>
          </p:cNvPr>
          <p:cNvSpPr/>
          <p:nvPr/>
        </p:nvSpPr>
        <p:spPr>
          <a:xfrm>
            <a:off x="0" y="0"/>
            <a:ext cx="1219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 dia 2520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(antes do julgamento das nações) :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5/6 da Rússia (156 milhões) e seus aliados (60 milhões?) são mortos 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(Ez 39:3)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180 milhões, restam 4,710 - 0,180 = 4,530 bilhões de pessoas na terra (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bpnt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1/3 de 4,530 bilhões = 1,510 bilhões são mortos pelos Reis do Oriente 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(Ap 9:13-19)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restam 3,020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bpnt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 Morrem 200 milhões dos Reis do Oriente, restam 2,820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bpnt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d) Morrem exércitos (70 milhões?) pró Anticristo, restam 2,750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bpnt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e) Desprezamos: 70 milhões de crentes arrebatados antes da 70-SD? As mortes de 3,9 milhões de habitantes de Israel + 144.000.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f)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lausível que </a:t>
            </a:r>
            <a:r>
              <a:rPr lang="pt-BR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5/7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5 bilhões </a:t>
            </a:r>
            <a:r>
              <a:rPr lang="pt-BR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 atual população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mundial de 7 bilhões </a:t>
            </a:r>
            <a:r>
              <a:rPr lang="pt-BR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morram na 70-SD 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que </a:t>
            </a:r>
            <a:r>
              <a:rPr lang="pt-BR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restem somente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2/7 = 28,6% = </a:t>
            </a:r>
            <a:r>
              <a:rPr lang="pt-BR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 </a:t>
            </a:r>
            <a:r>
              <a:rPr lang="pt-BR" sz="32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bpnt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18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0601C0CB-A813-4CBD-843E-F3DC36328E86}"/>
              </a:ext>
            </a:extLst>
          </p:cNvPr>
          <p:cNvSpPr/>
          <p:nvPr/>
        </p:nvSpPr>
        <p:spPr>
          <a:xfrm>
            <a:off x="0" y="0"/>
            <a:ext cx="12192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2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24.2. Quantos Dos Judeus São Mortos Na Grande Tribulação, i.é Antes Da 2ª Vinda Do Cristo? 3,888 milhões? Todos Eles Habitantes De Israel? 68,2% Da População De Israel?</a:t>
            </a:r>
          </a:p>
          <a:p>
            <a:br>
              <a:rPr lang="pt-BR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Contando judeus + simpatizantes dentro da mesma casa:</a:t>
            </a:r>
          </a:p>
          <a:p>
            <a:br>
              <a:rPr lang="pt-BR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Ano 2015: 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Dentro de Israel há 0 judeus cristãos (</a:t>
            </a:r>
            <a:r>
              <a:rPr lang="pt-B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jc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e 6,451M judeus não cristãos (</a:t>
            </a:r>
            <a:r>
              <a:rPr lang="pt-B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jnc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totalizando 6,451M judeus (j);</a:t>
            </a:r>
          </a:p>
          <a:p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Longe de Israel e do Anticristo há 0 </a:t>
            </a:r>
            <a:r>
              <a:rPr lang="pt-B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jc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16,549M </a:t>
            </a:r>
            <a:r>
              <a:rPr lang="pt-B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jnc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totalizando 16,549M j.</a:t>
            </a:r>
          </a:p>
          <a:p>
            <a:endParaRPr lang="pt-B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1ª metade da 70-SD: 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São convertidos os 144.000 judeus virgens, e assumamos que mais 1,200M dentro de Israel + 1,200M fora são convertidos. Temos:</a:t>
            </a:r>
          </a:p>
          <a:p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Dentro de Israel: 0,144 + 1,200 = 1,344M </a:t>
            </a:r>
            <a:r>
              <a:rPr lang="pt-B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jc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6,451M - 1,344 = 5,107M </a:t>
            </a:r>
            <a:r>
              <a:rPr lang="pt-B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jnc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totalizando 6,451M j;</a:t>
            </a:r>
          </a:p>
          <a:p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Longe de Israel e do Anticristo: 1,200M </a:t>
            </a:r>
            <a:r>
              <a:rPr lang="pt-B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jc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16,549-1,200 = 15,349M </a:t>
            </a:r>
            <a:r>
              <a:rPr lang="pt-B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jnc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totalizando 16,549M j.</a:t>
            </a:r>
            <a:endParaRPr lang="pt-B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012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0601C0CB-A813-4CBD-843E-F3DC36328E86}"/>
              </a:ext>
            </a:extLst>
          </p:cNvPr>
          <p:cNvSpPr/>
          <p:nvPr/>
        </p:nvSpPr>
        <p:spPr>
          <a:xfrm>
            <a:off x="0" y="0"/>
            <a:ext cx="12192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2ª metade da 70-SD: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 Israel, morrem 2/3 dos seus 6,451M judeus = 4,301M j, incluindo os 1,344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jc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Temos:</a:t>
            </a:r>
          </a:p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Dentro de Israel: 0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jc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6,451M - 4,301M = 2,150M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jnc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totalizando 2,150M j;</a:t>
            </a:r>
          </a:p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Longe de Israel e do Anticristo: 1,200M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jc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15,349M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jnc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totalizando 16,549M j.</a:t>
            </a:r>
          </a:p>
          <a:p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Próximo ao dia 2517: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assumamos que 2,050M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jnc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são levados (como que em asas de águia) para longe do Anticristo, e os 0,100M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jnc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restantes ficam em Jerusalém. Temos:</a:t>
            </a:r>
          </a:p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Dentro de Israel: 0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jc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0,100M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jnc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totalizando 0,100M j;</a:t>
            </a:r>
          </a:p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Longe de Israel e do Anticristo: 1,200M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jc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15,349 + 2,050 = 17,399M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jnc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totalizando 18,599M j. 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347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0601C0CB-A813-4CBD-843E-F3DC36328E86}"/>
              </a:ext>
            </a:extLst>
          </p:cNvPr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dia 2517: 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Jerusalém é atacada, muitos morrem (0,040M ?), metade (0,050M) de Jerusalém é levada cativa, alguns (0,010M?) fogem para Bozra/ Petra. Temos:</a:t>
            </a:r>
          </a:p>
          <a:p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Dentro de Israel: 0 j;</a:t>
            </a:r>
          </a:p>
          <a:p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Escravos do Anticristo: </a:t>
            </a:r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0,050M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jnc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Fugitivos em Bozra: </a:t>
            </a:r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0,010M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jnc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 de Israel e do Anticristo: </a:t>
            </a:r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1,200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pt-B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jc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15,349 + 2,050 = 17,399M </a:t>
            </a:r>
            <a:r>
              <a:rPr lang="pt-B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jnc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(fui otimista), totalizando 18,599M j.</a:t>
            </a:r>
            <a:b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Total: 1,200M </a:t>
            </a:r>
            <a:r>
              <a:rPr lang="pt-B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jc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longes do Anticristo, 0,060M </a:t>
            </a:r>
            <a:r>
              <a:rPr lang="pt-B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jnc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ao alcance do Anticristo, 17,399M (fui otimista) </a:t>
            </a:r>
            <a:r>
              <a:rPr lang="pt-B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jnc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longes do Anticristo.</a:t>
            </a:r>
          </a:p>
        </p:txBody>
      </p:sp>
    </p:spTree>
    <p:extLst>
      <p:ext uri="{BB962C8B-B14F-4D97-AF65-F5344CB8AC3E}">
        <p14:creationId xmlns:p14="http://schemas.microsoft.com/office/powerpoint/2010/main" val="338841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0601C0CB-A813-4CBD-843E-F3DC36328E86}"/>
              </a:ext>
            </a:extLst>
          </p:cNvPr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4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24.3. Quantos Israelitas Sobreviverão Na 70-SD, Serão Convertidos, E Entrarão No Milênio?</a:t>
            </a:r>
          </a:p>
          <a:p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Sendo muito otimista ao supor que o Anticristo não conseguirá matar nenhum judeu fora de Israel, estimei, acima, que, ao final da 70-SD, poderão haver sobrevivido 19,611M judeus espalhados por todo mundo. Sendo otimistas, suponhamos que somente 1,000 milhão deles não crerá e não receberá o Cristo, portanto "serão resgatados das nações onde estão espalhados, mas não entrarão em Israel nem no Milênio". Assim, 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otimistamente, até </a:t>
            </a:r>
            <a:r>
              <a:rPr lang="pt-BR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18,611 milhões 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judeus poderão sobreviver, crer e receber o Cristo, e entrar no Milênio.</a:t>
            </a:r>
            <a:b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047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0601C0CB-A813-4CBD-843E-F3DC36328E86}"/>
              </a:ext>
            </a:extLst>
          </p:cNvPr>
          <p:cNvSpPr/>
          <p:nvPr/>
        </p:nvSpPr>
        <p:spPr>
          <a:xfrm>
            <a:off x="0" y="0"/>
            <a:ext cx="12192000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24.4. Quantos Gentios, Durante A 70-SD, Com Risco De Vidas Protegerão Judeus, E Entrarão No Milênio?</a:t>
            </a:r>
          </a:p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2Ts 2:7-11 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x-none" sz="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7 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mistério do desprezo- às- leis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já efetivamente- opera: somente 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Aquele que 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está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detendo agora, até que, para- fora- d[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meio, seja Ele tirado.</a:t>
            </a:r>
            <a:r>
              <a:rPr lang="x-none" sz="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8 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 então, será revelado 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aquele desprezador- da- lei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 quem o Senhor "consumirá" "pelo assopro da Sua boca", e anulará pelo esplendor da Sua vinda), </a:t>
            </a:r>
            <a:r>
              <a:rPr lang="x-none" sz="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9 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vinda de quem é segundo 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energizada- operação- de Satanás, em todo 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poder e sinais e prodígios de mentira,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10 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em todo 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engano da injustiça naqueles 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estão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fazendo perecer (em- pagamento porque não receberam o amor da verdade a fim de ser[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eles salvos).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11 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 por causa disso, lhes enviará Deus 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energizada- operação- d[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enganar, para crer[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eles para dentro da mentira,</a:t>
            </a:r>
            <a:r>
              <a:rPr lang="x-none" sz="2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20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br>
              <a:rPr lang="pt-B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7147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2013</TotalTime>
  <Words>661</Words>
  <Application>Microsoft Office PowerPoint</Application>
  <PresentationFormat>Widescreen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Cambria Math</vt:lpstr>
      <vt:lpstr>Kristen ITC</vt:lpstr>
      <vt:lpstr>Segoe UI</vt:lpstr>
      <vt:lpstr>Times New Roman</vt:lpstr>
      <vt:lpstr>Wide Latin</vt:lpstr>
      <vt:lpstr>Tema do Office</vt:lpstr>
      <vt:lpstr>  24. DIA [2521]: Quantos Da População Mundial Terão Morrido Na Grande Tribulação? E Dos Judeus?   Quantos Judeus Entrarão No Milênio? E Gentios?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24. DIA [2521]: Quantos Da População Mundial Terão Morrido Na Grande Tribulação? E Dos Judeus? Quantos Judeus Entrarão No Milênio? E Gentios? </dc:title>
  <dc:creator>Hélio de Menezes Silva</dc:creator>
  <cp:lastModifiedBy>Hélio de Menezes Silva</cp:lastModifiedBy>
  <cp:revision>28</cp:revision>
  <dcterms:created xsi:type="dcterms:W3CDTF">2018-01-31T11:42:18Z</dcterms:created>
  <dcterms:modified xsi:type="dcterms:W3CDTF">2018-02-15T23:06:20Z</dcterms:modified>
</cp:coreProperties>
</file>