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94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95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6" r:id="rId42"/>
    <p:sldId id="297" r:id="rId4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4AE682-D9C8-4EF0-9520-41F5A4F2A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B3C064C-5D4C-4BA7-A3A7-A2EFBB1C48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2B931BA-1BDC-450D-913A-0434C2B7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615331-76CB-4ACD-8439-8A7B03B7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3890E8-9E81-4B2E-BA53-E395C5E1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825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1B2E85-CD8A-41B1-ADCB-7CE70C8E3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6E6B339-BF32-48F9-A970-F0B38EFEF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B2E0925-43D9-4FBB-8C80-03E503EC5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ED479E-F235-45CB-AFFB-D16107B3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D2EC8D-B3EC-43D8-98A9-6529574B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104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62AD6-C070-4627-8ED9-E8914A94A8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764BB40-F007-4782-92A3-DD6166EB4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C90917-2E4A-492A-B789-615EC45CB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24D56A-3862-4B40-98C2-BCF34360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32B8B4-4232-4D7B-A290-8AFF9DCD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07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A1CD1-3BC5-4EDD-8C8C-66E0D8001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ECCE1F-6E5F-4BC9-AE86-E19435856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EBBAEA-FFAD-4733-8159-7A0C619F6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FA190D-F54E-492F-925F-780EE34ED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8DF5AD5-ACE7-4FF7-AF4E-F40EFA4D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44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3E592-ACA1-4DFB-9398-5D34C204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496B9DF-D47B-43B0-BAE7-EEB3A2292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02373EE-737B-4CBC-8375-BD6E24B08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F1AC34-E89F-468A-B6CE-393C873D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FC3FE4-3CCC-41A5-95DE-D2F4B32C0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6007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B6432-6B5D-4931-908F-ECB56CDCE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D554A1-2527-4271-B288-F993A7D96F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A87817A-33A9-4C68-B9BF-DC5DAC38C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9C288B-96CF-4843-82F3-F9699D77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0E091D-BB3A-4E7E-841E-2C8824083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4B3025D-A134-4F81-BBB4-ECF7F1BA7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30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11342-89AF-4F8D-AE0F-283E5F040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63168A1-3EC9-4F2F-B1D1-9E6DCE230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39512FD-EFF5-4C60-BACB-D5A0214EB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9926B35-6779-440E-B3CB-A10E35670E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F0C78B5-A35A-4673-A2C6-4508C2029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BADA38F-0463-4F5B-A651-16818EB3F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CF0D7D4-888E-4848-9C9A-B1DB1E86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C7D7C5C-8DD5-486D-B1B8-50CE703B0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17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1BB692-BF51-4D40-9911-0E9919E01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42CFA06-4CA1-409F-91FD-068FFF60F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54A5E68-6505-4475-9C7F-914307C4D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3FBF5CE-5E49-4525-BD6F-E3CDA54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565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3ED20D7-D41A-4B19-82CF-A623D459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CCFC9B2-E708-44E4-85C8-DD81D295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5F977E2-5F6E-41C4-B91A-67F8C111A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203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46307-BB02-426A-BE44-97CC51EE1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11C3081-8895-41E8-8E29-FD9841E75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BAD87F-8A87-48CD-8762-072B94E6C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C83B81A-0486-464A-98E7-1DDBCE51A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1687BC-E445-49D8-B599-B095EF09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4167E10-F6EB-4310-80FE-4E81EB04B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251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E63C07-F49C-48BB-A17D-B2E1CDB8F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EF1A310-73A2-4BE8-842A-2EDDD9879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F295198-41D9-46BE-A9F0-949FE02BA8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BF6701-F094-4849-AA5A-66DCB2819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0741DA9-D802-4C0B-8DF3-DCC10E7D3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722F784-F8E4-471C-935B-F80566A5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05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25391C2-E39E-4378-A7CE-503EEE865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9C90F20-10BC-46C2-93D8-2AAA38012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12366D1-FE1D-4255-809C-7D27AF000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7A3B8-E4FD-45C1-BBB7-E2875758A50D}" type="datetimeFigureOut">
              <a:rPr lang="pt-BR" smtClean="0"/>
              <a:t>27/02/2018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A3F4E25-667D-4356-AA7F-0DA564B6B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042D78-C214-476B-BFE8-C7FB73FC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EBEB9-F56D-4CE3-935B-B0AC5824D47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66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r.pinterest.com/pin/503136589594734143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ddletownbiblechurch.org/dispen/river.gi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C24ED-58F4-4AF2-AE12-70C43676A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3632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4000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20 --&gt;&gt; </a:t>
            </a:r>
            <a: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[DIA 2520.II]:</a:t>
            </a:r>
            <a:b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2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Rússia </a:t>
            </a:r>
            <a:r>
              <a:rPr lang="pt-BR" sz="40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(2ª. vez)</a:t>
            </a:r>
            <a: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&amp; Muçulmanos, Reis Do Oriente,  Anticristo Atacam Israel.</a:t>
            </a:r>
            <a:b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2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Deus Os Destrói. </a:t>
            </a:r>
            <a:b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2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*6ª Trombeta E 6ª Taça.</a:t>
            </a:r>
            <a:b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24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40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* Anjos De Ap 14</a:t>
            </a:r>
            <a:endParaRPr lang="pt-BR" sz="4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0B0C53-5B5C-4B88-92E5-5D817FF247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36327"/>
            <a:ext cx="9144000" cy="346363"/>
          </a:xfrm>
        </p:spPr>
        <p:txBody>
          <a:bodyPr>
            <a:normAutofit fontScale="92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0503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A)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"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Cavaleiros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 são homens literais. </a:t>
            </a:r>
            <a:b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B)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"Cavalos" 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Podem ser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literais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sim; descrição </a:t>
            </a:r>
            <a:r>
              <a:rPr lang="pt-BR" sz="3200" i="1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figurada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de armas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vistas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tais como tanques, submarinos, navios, aviões, helicópteros, etc.</a:t>
            </a:r>
            <a:b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C)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200 milhões de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homens cavaleiros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literalmente. </a:t>
            </a:r>
            <a:b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D)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Cores de </a:t>
            </a:r>
            <a:r>
              <a:rPr lang="pt-BR" sz="3200" b="1" dirty="0">
                <a:solidFill>
                  <a:srgbClr val="FC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fogo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de </a:t>
            </a:r>
            <a:r>
              <a:rPr lang="pt-BR" sz="3200" b="1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jacinto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(cor laranja-avermelhada) e de </a:t>
            </a:r>
            <a:r>
              <a:rPr lang="pt-BR" sz="3200" b="1" dirty="0">
                <a:solidFill>
                  <a:srgbClr val="FCF600"/>
                </a:solidFill>
                <a:effectLst/>
                <a:highlight>
                  <a:srgbClr val="A9A9A9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enxofre</a:t>
            </a:r>
            <a:r>
              <a:rPr lang="pt-BR" sz="32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(amarelo brilhante), são prevalentes nas artes chinesa e babilônica.</a:t>
            </a:r>
            <a:b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E)</a:t>
            </a:r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Reis do Oriente:  matam 1/3 da população mundial, literalmente.</a:t>
            </a:r>
            <a:endParaRPr lang="pt-BR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031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20.3. Os 4º A 7º Anjos De Ap 14. Foice, Ceifa, Vindima, Lagar Da Ira De Deus, Rio De Sangue</a:t>
            </a:r>
          </a:p>
          <a:p>
            <a:b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4º anjo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Ap 14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 Anjo do Senhor, o Palavra Eterna </a:t>
            </a:r>
            <a:r>
              <a:rPr lang="pt-BR" sz="32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[o Cristo]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com coroa de ouro e foice aguda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14:14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olhei, e eis uma nuvem branca, e assentado sobre a nuvem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semelhante ao Filho do homem, que tinha sobre a sua cabeça uma coroa de ouro, e na sua mão uma foice aguda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14:14 ACF)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25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 5º anjo 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 Ap 14</a:t>
            </a:r>
            <a:r>
              <a:rPr lang="pt-BR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roga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Ap 14:15</a:t>
            </a:r>
            <a:r>
              <a:rPr lang="pt-BR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e o 4º Anjo (o do Senhor, o Palavra Eterna </a:t>
            </a:r>
            <a:r>
              <a:rPr lang="pt-BR" sz="3200" b="1" u="sng" baseline="30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[o Cristo]</a:t>
            </a:r>
            <a:r>
              <a:rPr lang="pt-BR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lança sua foice sobre a terra e a seara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Ap 14:16</a:t>
            </a:r>
            <a:r>
              <a:rPr lang="pt-BR" sz="3200" b="1" u="sng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"15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anjo saiu do templo, clamando com grande voz ao que estava assentado sobre a nuvem: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Lança a tua foice, e sega; a hora de segar te é vinda, porque já a seara da terra está madura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16 E aquele que estava assentado sobre a nuvem meteu a sua foice à terra, e a terra foi segada." (Ap 14:15-16 ACF)</a:t>
            </a: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6º anjo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Ap 14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também com foice aguda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14:17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 saiu do templo, que está no céu,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outro anjo, o qual também tinha uma foice aguda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14:17 ACF)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26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5665256-2937-493E-B698-841730743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1" name="Imagem 6">
            <a:extLst>
              <a:ext uri="{FF2B5EF4-FFF2-40B4-BE49-F238E27FC236}">
                <a16:creationId xmlns:a16="http://schemas.microsoft.com/office/drawing/2014/main" id="{9441F4B7-EF50-4FB4-8FAD-1AF4D6719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457200"/>
            <a:ext cx="10386309" cy="577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72261C6-3DF8-4A8E-B506-15EB10E74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954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pt-BR" altLang="pt-BR" sz="1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kumimoji="0" lang="pt-BR" altLang="pt-BR" sz="10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234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i="1" dirty="0"/>
              <a:t>(imagem copiada de </a:t>
            </a:r>
            <a:r>
              <a:rPr lang="pt-BR" i="1" u="sng" dirty="0">
                <a:hlinkClick r:id="rId2"/>
              </a:rPr>
              <a:t>https://br.pinterest.com/pin/503136589594734143/</a:t>
            </a:r>
            <a:r>
              <a:rPr lang="pt-BR" i="1" dirty="0"/>
              <a:t>}</a:t>
            </a:r>
            <a:br>
              <a:rPr lang="pt-BR" i="1" dirty="0"/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0A6911A-CF7C-415F-88A5-3905F6E38FC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9828"/>
            <a:ext cx="11057206" cy="6478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0669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7º anjo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Ap 14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roga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14:18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 o 6º anjo vindima a videira da terra, lança-a no grande lagar da ira de Deus, sangue até a altura dos freios dos cavalos, pelo espaço de 288 km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14:19-20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"18 E saiu do altar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outro anjo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tinha poder sobre o fogo, e clamou com grande voz ao que tinha a foice aguda, dizendo: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Lança a tua foice aguda, e vindima os cachos da vinha da terra, porque já as suas uvas estão maduras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19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anjo lançou a sua foice à terra e vindimou as uvas da vinha da terra, e atirou-as no grande lagar da ira de Deus. 20 E o lagar foi pisado fora da cidade, e saiu sangue do lagar até aos freios dos cavalos, pelo espaço de mil e seiscentos estádios {*}.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14:18-20 ACF)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{* 1 estádio = 180m; 1.600 estádios 180 milhas = 288km. Esse rio de sangue atravessa quase todo Israel, país que tem 320 km Norte- Sul, e 110 km Leste- Oeste. 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258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20.4. O Maior Terremoto De Todos Os Tempos, 2º Ai </a:t>
            </a:r>
          </a:p>
          <a:p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(cai 1/10 de Jerusalém, todas as ilhas fogem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[de onde estavam]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os montes não mais são achados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[onde estavam] 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11:13; Ap 16:18-20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este é o 2º ai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11:14a (o 1º ai terminou em Ap 9:12)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"13 E naquela mesma hora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houve um grande terremoto, e caiu a décima parte da cidade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no terremoto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foram mortos sete mil homens; e os demais ficaram muito atemorizados, e deram glória ao Deus do céu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14 ¶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 passado o segundo ai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eis que o terceiro ai cedo virá." (Ap 11:13-14 ACF)</a:t>
            </a:r>
            <a:endParaRPr lang="pt-BR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794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Ap 16:1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8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-20)   </a:t>
            </a:r>
            <a:r>
              <a:rPr lang="pt-BR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18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ocorreram vozes, e trovões, e relâmpagos; e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um grande terremoto houve, como nunca houve, desde que homens houve sobre a terra, um tão poderoso terremoto, tão grande!</a:t>
            </a:r>
            <a:r>
              <a:rPr lang="x-none" sz="24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19)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a grande cidade foi tornada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dividida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em três partes, e as cidades das nações caíram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; e Babilônia, a grande, foi lembrada diante de Deus, para Ele lhe dar o cálice do vinho da indignação da ira dEle </a:t>
            </a:r>
            <a:r>
              <a:rPr lang="x-none" sz="2800" i="1" strike="sngStrike" baseline="-25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(Deus)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20)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toda a ilha fugiu, e montes não foram achados.</a:t>
            </a:r>
            <a:r>
              <a:rPr lang="x-none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pt-BR" sz="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806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16:1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-20)   </a:t>
            </a:r>
            <a:r>
              <a:rPr lang="pt-BR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18</a:t>
            </a:r>
            <a:r>
              <a:rPr lang="x-none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ocorreram vozes, e trovões, e relâmpagos; e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um grande terremoto houve, como nunca houve, desde que homens houve sobre a terra, um tão poderoso terremoto, tão grande!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19)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a grande cidade foi tornada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dividida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em três partes, e as cidades das nações caíram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; e Babilônia, a grande, foi lembrada diante de Deus, para Ele lhe dar o cálice do vinho da indignação da ira dEle </a:t>
            </a:r>
            <a:r>
              <a:rPr lang="x-none" sz="36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(Deus)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20) </a:t>
            </a:r>
            <a:r>
              <a:rPr lang="x-none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toda a ilha fugiu, e montes não foram achados.</a:t>
            </a:r>
            <a:r>
              <a:rPr lang="x-none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pt-BR" sz="1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4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937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20.5. O Monte Das Oliveiras É Fendido Ao Meio, Começando Dois Grandes Vales</a:t>
            </a:r>
          </a:p>
          <a:p>
            <a:pPr>
              <a:spcAft>
                <a:spcPts val="0"/>
              </a:spcAft>
            </a:pPr>
            <a:br>
              <a:rPr lang="pt-BR" b="1" u="sng" dirty="0">
                <a:hlinkClick r:id="rId2"/>
              </a:rPr>
            </a:br>
            <a:r>
              <a:rPr lang="pt-BR" b="1" u="sng" dirty="0">
                <a:hlinkClick r:id="rId2"/>
              </a:rPr>
              <a:t>http://www.middletownbiblechurch.org/dispen/river.gif</a:t>
            </a:r>
            <a:br>
              <a:rPr lang="pt-BR" dirty="0"/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8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20.1. Rússia (2ª vez) &amp; Aliados &amp; Muçulmanos Atacam Israel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20.2. Reis Do Oriente Vêm Destruir Israel. 6ª Taça, 6ª Trombeta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20.3. 4º - 7º Anjos De Ap 14. Foice, Ceifa, Vindima, Lagar, Rio De Sangue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20.4. Maior Terremoto De Todos Tempos, 2º Ai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20.5. Monte Das Oliveiras  Fendido, Começando 2 Grandes Vales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20.6. 3º Ai = 7ª Trombeta = 7 Taças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20.7. Deus Destrói Rússia, Muçulmanos, Reis Do Oriente, Anticristo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20.8. Local E Tempo De Destruição De Gogue (&amp; Aliados) &amp; Muçulmanos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20.9. Local E Tempo De Destruição Do Anticristo E Reis Do Oriente</a:t>
            </a:r>
            <a:endParaRPr lang="pt-BR" sz="32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20.10. Cristo Mata Seus Rejeitadores Com A Espada Da Sua Boca</a:t>
            </a:r>
            <a:b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20.11. (Começam) 7 Meses Removendo Cadáveres, E 7 Anos Cozendo Com Armas</a:t>
            </a: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848630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iddletownbiblechurch.org/dispen/river.gif">
            <a:extLst>
              <a:ext uri="{FF2B5EF4-FFF2-40B4-BE49-F238E27FC236}">
                <a16:creationId xmlns:a16="http://schemas.microsoft.com/office/drawing/2014/main" id="{7C74FAA5-E9D9-4311-AB3B-88670CDAB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4296"/>
            <a:ext cx="12093526" cy="674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850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E9152C87-7173-410D-8B86-3237C69BDA30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dia 2520, o primeiro local tocado pelos pés do Cristo será o Monte das Oliveiras, defronte de Jerusalém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(900m a Leste dela, At 1:12)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Máximo terremoto. Monte fendido na direção Leste-Oeste. O começo de 2 vales, um descendo para o Leste, o outro para o Oeste Zc 14:4, 8-10.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Zc 14: 4, 8-10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4)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naquele dia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estarão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Seus pés sobre o monte das Oliveiras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defronte de Jerusalém,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oriente; e o monte das Oliveiras tem sido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fendido pelo meio, para o oriente e para o ocidente, e haverá um vale muito grande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metade do monte será apartado para o Norte, e 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dele para o Sul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Naquele dia também acontecerá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sairão de Jerusalém águas vivas, metade delas para o mar oriental, e metade delas para o mar ocidental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; no verão e no inverno sucederá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isto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44262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o SENHOR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será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rei sobre toda a terra; naquele dia um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só será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SENHOR, e um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só será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Seu nome.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10)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Toda a terra em redor </a:t>
            </a:r>
            <a:r>
              <a:rPr lang="x-none" sz="48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(de Jerusalém)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será tornada como uma planície, desde Geba até Rimom, ao sul de Jerusalém, e ela </a:t>
            </a:r>
            <a:r>
              <a:rPr lang="x-none" sz="4800" i="1" strike="sngStrike" baseline="-25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(Jerusalém)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será exaltada, e habitada no seu lugar, desde a porta de Benjamim até ao lugar da primeira porta, até à porta da esquina, e desde a torre de Hananeel até aos lagares do rei.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11)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habitarão nela, e não haverá mais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completa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destruição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porque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Jerusalém habitará segura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86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Uma fonte jorrará água a partir do Templo em Jerusalém. Jl 3:18 </a:t>
            </a:r>
            <a:r>
              <a:rPr lang="pt-BR" sz="4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 Ez 47:1a, abaixo)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Jl 3:1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há de ser que, naquele dia, os montes destilarão suco da uva esmagada, e os outeiros manarão leite, e todos os rios de Judá correrão 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8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cheios</a:t>
            </a:r>
            <a:r>
              <a:rPr lang="x-none" sz="28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de águas; e 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sairá uma fonte, da casa do SENHOR, e regará o vale de Sitim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b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r>
              <a:rPr lang="pt-BR" sz="3200" dirty="0">
                <a:solidFill>
                  <a:srgbClr val="D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Kristen ITC" panose="03050502040202030202" pitchFamily="66" charset="0"/>
              </a:rPr>
              <a:t>Á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guas começarão a jorrar do solo um pouco ao sul do altar do Templo, escorrerão, sairão por debaixo do degrau- soleira da porta de entrada do Templo, virarão para o Sul, correrão mais um pouco e serão divididas, uma metade irá pelo vale que escorre para o Leste, outra metade irá pelo vale que escorre para o Oeste. De início,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profundidade até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tornozelos. 2 km depois, a profundidade já será maior que a altura de um homem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 Morto ser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sarado, espantosas multidões de 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peixes Ez 47:1-10. </a:t>
            </a:r>
            <a:br>
              <a:rPr lang="pt-BR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625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47:1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Depois disto me fez voltar à porta da casa,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eis que saíam águas por debaixo do degrau- soleira </a:t>
            </a:r>
            <a:r>
              <a:rPr lang="pt-BR" sz="32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da porta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da casa para o oriente; porque a face da casa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dava para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oriente, e as águas desciam de debaixo, desde o lado direito da casa, ao sul do altar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3) </a:t>
            </a:r>
            <a:r>
              <a:rPr lang="pt-BR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mediu mil côvados,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me fez passar através das águas, águas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me davam pelos tornozelos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4)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me fez passar através das águas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águas que me davam pelos joelhos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; e outra vez mediu mil, e me fez passar através das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águas que me davam pelos lombos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mediu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mais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mil,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era um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rio, que eu não podia atravessar, porque as águas tinham crescido, águas que se deviam passar a nado, rio pelo qual não se podia atravessar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....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Então disse-me: "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Estas águas saem para a região oriental, e descem ao deserto, e entram no mar;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sendo levadas ao mar, as águas tornar-se-ão saudáveis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742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será que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toda a criatura vivente, que se move, por onde quer que entrarem estes rios, viverá;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haverá uma muito grande quantidade de peixe, porque lá chegarão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estas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águas, e serão curados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e viverá tudo por onde quer que entrar este rio.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10)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...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o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seu peixe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será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, segundo a sua espécie, como o peixe do mar grande,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em multidão excessiva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b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b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 rio também é mencionado no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46: 4 </a:t>
            </a:r>
            <a:b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Há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um rio cujas correntes alegram a cidade de Deus, o santuário dos tabernáculos do Altíssimo.</a:t>
            </a:r>
            <a:b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</a:b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note </a:t>
            </a:r>
            <a:r>
              <a:rPr lang="x-none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contexto 9-10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mundiais: perfeita paz e reino corporal do Cristo) 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366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20.6. O 3º Ai = A 7ª Trombeta = As 7 Taças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11:14b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"É passado o segundo ai; eis que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terceiro ai cedo virá {*}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11:14 ACF)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{* 3º ai "virá imediatamente a seguir": aniquilamento por Deus, em Bozra, dos exércitos de O Anticristo, e dos Reis do Oriente; lançamento de O Anticristo e do Falso Profeta no Lago de Fogo; o Cristo matar todos os Seus rejeitadores com a espada que sai de Sua boca} 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3º ai = todo o julgamento associado à 7ª trombeta, o qual começa em Ap 11:14 e é detalhado nas 7 taças Ap 16:2-....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erá passado completamente quando a Babilônia tiver caído (recapitulado em Ap 17-18), a revelação de Deus sobre a Terra tiver acabado Ap 19:1-16, e o Anticristo e seus exércitos tiverem sido destruídos Ap 19:17-20.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0765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20.7. Deus </a:t>
            </a:r>
            <a:r>
              <a:rPr lang="pt-BR" sz="3600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</a:t>
            </a:r>
            <a:r>
              <a:rPr lang="pt-BR" sz="3600" u="sng" baseline="30000" dirty="0" err="1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diretemente</a:t>
            </a:r>
            <a:r>
              <a:rPr lang="pt-BR" sz="3600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)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Destrói Rússia, Muçulmanos, Reis Do Oriente, E O Anticristo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Jl 2:20; Ez 38:18-22; Ez 39:2,4,6,8.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"Mas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removerei para longe de vós o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exército do Norte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lançá-lo-ei em uma terra seca e deserta; a sua frente para o mar oriental, e a sua retaguarda para o mar ocidental;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subirá o seu mau cheiro, e subirá a sua podridão; porque fez grandes coisas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(Jl 2:20 ACF)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"... Ez 38:... 19 Porque disse no meu zelo, no fogo do meu furor, que, certamente,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naquele dia haverá grande tremor sobre a terra de Israel; 20 De tal modo que tremerão diante da minha face os peixes do mar, e as aves do céu, e os animais do campo, e todos os répteis que se arrastam sobre a terra, e todos os homens que estão sobre a face da terra; e os montes serão deitados abaixo, e os precipícios se desfarão, e todos os muros desabarão por terra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854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 Porque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chamarei contra ele a espada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todos os meus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montes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diz o Senhor DEUS;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espada de cada um se voltará contra seu irmão. 22 E contenderei com ele por meio da peste e do sangue; e uma chuva inundante, e grandes pedras de saraiva, fogo, e enxofre farei chover sobre ele, e sobre as suas tropas, e sobre os muitos povos que estiverem com ele</a:t>
            </a:r>
            <a: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</a:t>
            </a: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39:2 </a:t>
            </a:r>
            <a:r>
              <a:rPr lang="pt-BR" sz="36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farei que te voltes</a:t>
            </a:r>
            <a:r>
              <a:rPr lang="pt-BR" sz="3600" i="1" baseline="30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em- meia- volta</a:t>
            </a:r>
            <a:r>
              <a:rPr lang="pt-BR" sz="36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400" i="1" strike="sngStrike" baseline="-25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 Israel)</a:t>
            </a:r>
            <a:r>
              <a:rPr lang="pt-BR" sz="36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deixarei </a:t>
            </a:r>
            <a:r>
              <a:rPr lang="pt-BR" sz="4400" i="1" strike="sngStrike" baseline="-25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(sobreviver)</a:t>
            </a:r>
            <a:r>
              <a:rPr lang="pt-BR" sz="36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somente a sexta parte de ti, e farei com que te ergas desde as extremidades do Norte, e te trarei aos montes de Israel</a:t>
            </a:r>
            <a:r>
              <a:rPr lang="pt-BR" sz="36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78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20.8. Local E Tempo De Destruição De Gogue</a:t>
            </a:r>
            <a:r>
              <a:rPr lang="pt-BR" sz="3600" b="0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(que é de Magogue)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E Seus Aliados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(muçulmanos)</a:t>
            </a:r>
            <a:endParaRPr lang="pt-BR" sz="36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destruição de Gogue (de Magogue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(Rússia)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e seus aliados (muçulmanos): algum lugar chamado apenas de "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todos os MEUS montes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e "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montes de ISRAEL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Ez 38:21; 39:4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38: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21)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chamarei contra ele a espada sobre todos os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MEUS montes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diz o Senhor DEUS; a espada de cada homem será contra seu irmão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39: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Nos montes de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Israel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cairás, tu e todas as tuas tropas, e os povos que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contigo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às aves de rapina, de toda espécie, e aos animais do campo, te darei por comida.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{A destruição dos exércitos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Anticristo e Reis do Oriente) será em Bozra; a 3ª  destruição da Rússia e seus aliados será ao redor do arraial}.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02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 diferentes ataques a Israel pela Rússia &amp; aliados: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- 1º ataque ([2370 a 2519]) é mais propriamente contra O Anticristo; ele vence Dn 11:40-44; Em 2520</a:t>
            </a:r>
            <a:r>
              <a:rPr lang="pt-BR" sz="32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Deus a faz VOLTAR para atacar Israel); 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- 2º ataque (Ez 38,39, ver adiante), ao final da 70-SD; 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- 3º ataque, ao final do Milênio, Ap 20:8-9)</a:t>
            </a: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20.1. Rússia</a:t>
            </a:r>
            <a:r>
              <a:rPr lang="pt-BR" sz="44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(2ª vez) </a:t>
            </a: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E Seus Aliados Muçulmanos Atacam Israel</a:t>
            </a:r>
          </a:p>
          <a:p>
            <a:br>
              <a:rPr lang="pt-BR" sz="1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5/6 da Rússia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(Ez 39:2)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 seus aliados muçulmanos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[Pérsia (Irã), Etiópia (Sudão), Líbia (Líbia), Gomer &amp; Togarma (Turquia)?]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voltam [</a:t>
            </a:r>
            <a:r>
              <a:rPr lang="pt-BR" sz="3200" b="1" u="sng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após a 1ª derrota da Rússia, que será contra o Anticristo]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atacam Israel a 2ª de 3 vezes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Ez 38,39,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são mortos.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3439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4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Tempo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destruição de Gogue e seus aliados (muçulmanos):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 2520 depois da Aliança de O Anticristo.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Antes da Aliança no dia 1, assim evitando que os 7 anos queimando armas entrem no Milênio? Respondemos: a) impossível, pois Ez 38,39 mostra Israel "dormindo sentindo total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segurança e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paz", isso só acontecerá quando a maioria tiver o Anticristo como o Messias; b) qual o problema com tal fogo no Milênio?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Algum dia em [1 - 1256] pois, em 1256,5 há batalha no céu, os demônios são arremessados e restringidos], daí em diante Israel não " dormindo sentindo total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segurança e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paz", indefesa? Respondemos: os judeus adoradores do Anticristo sentir-se-ão seguros nele, até o dia 2520.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251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Algum dia em [1 a 2385], para que os 210 dias enterrando cadáveres até o dia 2595 não entrem na inauguração do Milênio no dia 2520+75 dias =  2595. Os 2 ataques a Israel e assombrosas destruições por Deus dos exércitos da Rússia e do Anticristo e dos Reis do Oriente) ocorreriam em [2386 a 2520] sob a 7ª trombeta e a 7ª taça. Respondemos: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 Ez 30:7, Deus diz</a:t>
            </a:r>
            <a:r>
              <a:rPr lang="pt-B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E farei conhecido o meu santo nome no meio do meu povo Israel, e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nunca mais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deixarei profanar o Meu santo nome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os gentios saberão que eu sou o SENHOR, o Santo em Israel.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e isto só poderá ser literalmente cumprido quando terminar o dia 2520, pois até mesmo durante parte desse dia, antes de serem mortos, os inimigos de Deus ainda blasfemarão Seu nome!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874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20.9. Local E Tempo De DESTRUIÇÃO Do Anticristo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(e seus aliados)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E Dos Reis Do Oriente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(e seus aliados)</a:t>
            </a:r>
            <a:endParaRPr lang="pt-BR" sz="36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Em Bozra/ Petra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(Jordânia)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Deus destrói, até ao último homem, todos os exércitos de todos os Seus inimigos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(quanto aos exércitos da Rússia e seus aliados Muçulmanos, já foram destruídos nos montes de Israel)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Ap 19:15-19, Is 63: 1-6, Zc 14:1-4.    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19:15-19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15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proveniente- de- dentro- da boca dEle, sai uma aguda espada, a fim de que, com ela, Ele fira as nações; e Ele as regerá com vara de ferro;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pisa o lagar do vinho do furor e da ira de Deus, o Todo-Poderoso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16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Ele tem, sobre o manto e sobre a coxa dEle, este nome tendo sido escrito: "[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 D[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REIS E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 D[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SENHORES."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17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Então, vi um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anjo tendo se postado dentro do sol, e ele clamou com grande voz, dizendo a todas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aves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aquelas voando n[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meio-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do- céu :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"Vinde, e sede ajuntadas para a ceia do grande Deus; 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003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18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fim de que comais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reis, 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comandantes de milhares, 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varões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fortes, 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cavalos e daqueles estando- assentados sobre eles; 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carneS de todos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homens, ambos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livres e escravos, tanto pequenos como grandes."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19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a Besta- Feroz , e os reis da terra, e os exércitos deles, tendo sido reunidos para fazer guerra contra Aquele estando- assentado sobre o cavalo, e contra o Seu exército.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32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63:1-6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este, que vem de Edom, de Bozra, com vestes tintas; Este que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glorioso em Sua vestidura, que marcha com a Sua grande força?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Eu, que falo em justiça, poderoso para salvar.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que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vermelha a Tua vestidura, e as Tuas roupas como as daquele que pisa no lagar?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8314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Eu, sozinho, pisei no lagar, e dos povos ninguém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houve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coMigo; e os pisei na Minha ira, e os esmaguei no Meu furor; e o seu sangue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salpicou as Minhas vestes, e manchei toda a Minha vestidura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o dia da vingança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Meu coração; e o ano dos Meus redimidos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chegado.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5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olhei, e não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havia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quem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ajudasse; e admirei-Me de não haver quem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sustivesse, por isso o Meu próprio braço Me trouxe a salvação, e o Meu furor Me susteve.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6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atropelei os povos na Minha ira, e os embriaguei no Meu furor; e a sua força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derrubei por terra.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3219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x-none" sz="36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Zc 14:1-4 </a:t>
            </a:r>
            <a:r>
              <a:rPr lang="x-none" sz="36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vem o dia do SENHOR, em que teus despojos serão repartidos no meio de ti.</a:t>
            </a:r>
            <a:r>
              <a:rPr lang="x-none" sz="36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 ajuntarei todas as nações para a peleja contra Jerusalém; e a cidade será tomada, e as casas serão saqueadas, e as mulheres forçadas; e metade da cidade sairá para o exílio- em- cativeiro, mas o restante do povo não será extirpado da cidade.</a:t>
            </a:r>
            <a:r>
              <a:rPr lang="x-none" sz="36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x-none" sz="36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SENHOR sairá, e pelejará contra estas nações, como pelejou, sim, no dia da batalha. </a:t>
            </a:r>
            <a:r>
              <a:rPr lang="x-none" sz="36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naquele dia 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estarão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Seus pés sobre o monte das Oliveiras, que 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defronte de Jerusalém, ao oriente; e o monte das Oliveiras tem sido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fendido pelo meio, para o oriente e para o ocidente, e haverá um vale muito grande; e metade do monte será apartado para o Norte, e a [</a:t>
            </a:r>
            <a:r>
              <a:rPr lang="x-none" sz="36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outra</a:t>
            </a:r>
            <a:r>
              <a:rPr lang="x-none" sz="36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dele para o Sul.</a:t>
            </a:r>
            <a:r>
              <a:rPr lang="x-none" sz="36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49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Tempo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dia 2520, o último dia da 70-SD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Mais detalhes: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exércitos do Anticristo e dos Reis do Oriente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estão prestes a atacar Bozra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[Petra, na Jordânia]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para onde os remanescentes de Jerusalém fugiram. Lá, o Senhor esmaga esses exércitos. O sangue, deles escorrido, chega à altura dos freios dos cavalos, pelo espaço de 288 km!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34:6; 63:1-6; Ap 14:19-20 (acima, no 7º anjo).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espada do SENHOR está cheia de sangue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está engordurada da gordura do sangue de cordeiros e de bodes, da gordura dos rins de carneiros; porque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SENHOR tem sacrifício em Bozra, e grande matança na terra de Edom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(Is 34:6 ACF)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898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"1 ¶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é este, que vem de Edom, de Bozra, com vestes tintas; este que é glorioso em sua vestidura, que marcha com a sua grande força? Eu, que falo em justiça, poderoso para salvar. 2 Por que está vermelha a tua vestidura, e as tuas roupas como as daquele que pisa no lagar? 3 Eu sozinho pisei no lagar, e dos povos ninguém houve comigo; e os pisei na minha ira, e os esmaguei no meu furor; e o seu sangue salpicou as minhas vestes, e manchei toda a minha vestidura. 4 Porque o dia da vingança estava no meu coração; e o ano dos meus remidos é chegado. 5 E olhei, e não havia quem me ajudasse; e admirei-me de não haver quem me sustivesse, por isso o meu braço me trouxe a salvação, e o meu furor me susteve. 6 E atropelei os povos na minha ira, e os embriaguei no meu furor; e a sua força derrubei por terra.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(Is 63:1-6 ACF)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4891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20.10. Cristo Mata Todos Seus Rejeitadores Com A Espada</a:t>
            </a:r>
            <a:r>
              <a:rPr lang="pt-BR" sz="44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[da Palavra] </a:t>
            </a: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Que Sai Da Sua Boca</a:t>
            </a:r>
            <a:r>
              <a:rPr lang="pt-BR" sz="44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Ap 19:21</a:t>
            </a:r>
            <a:endParaRPr lang="pt-BR" sz="44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b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 </a:t>
            </a:r>
            <a:r>
              <a:rPr lang="pt-BR" sz="40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demais foram mortos com a espada que saía da boca do que estava assentado sobre o cavalo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todas as aves se fartaram das suas carnes." (Ap 19:21 ACF)</a:t>
            </a:r>
            <a:endParaRPr lang="pt-BR" sz="6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117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20.11.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(Começam)</a:t>
            </a:r>
            <a:r>
              <a:rPr lang="pt-BR" sz="3600" b="0" u="none" strike="noStrike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7 Meses De Cadáveres Sendo Enterrados Ou Comidos Por Aves E Animais, E 7 Anos De Armas Servindo De Fogo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Mateus 24:28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Pois onde quer que esteja o cadáver, aí serão ajuntadas as águias.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Começam 7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Ez 39:12 em que os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cadáveres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todos os inimigos e invasores de Israel alimentam carnívoros, até que Israel consiga terminar de enterrá-los Ez 39:4. Por 7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suas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armas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servem de fogo Ez 39:9.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"Ez 39:1 Tu, pois, ó filho do homem, profetiza ainda contra Gogue, e dize: Assim diz o Senhor DEUS: </a:t>
            </a:r>
            <a:r>
              <a:rPr lang="pt-BR" sz="32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eu sou contra ti, ó Gogue, príncipe e chefe</a:t>
            </a:r>
            <a:r>
              <a:rPr lang="pt-BR" sz="24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{literalmente, Rosh}</a:t>
            </a:r>
            <a:r>
              <a:rPr lang="pt-BR" sz="24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32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Meseque</a:t>
            </a:r>
            <a:r>
              <a:rPr lang="pt-BR" sz="24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de </a:t>
            </a:r>
            <a:r>
              <a:rPr lang="pt-BR" sz="32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Tubal</a:t>
            </a:r>
            <a:r>
              <a:rPr lang="pt-BR" sz="24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1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Ez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39:2) </a:t>
            </a:r>
            <a:r>
              <a:rPr lang="pt-BR" sz="32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farei que te voltes</a:t>
            </a:r>
            <a:r>
              <a:rPr lang="pt-BR" sz="3200" i="1" baseline="30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em- meia- volta</a:t>
            </a:r>
            <a:r>
              <a:rPr lang="pt-BR" sz="32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000" i="1" strike="sngStrike" baseline="-25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(para Israel)</a:t>
            </a:r>
            <a:r>
              <a:rPr lang="pt-BR" sz="32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deixarei </a:t>
            </a:r>
            <a:r>
              <a:rPr lang="pt-BR" sz="4000" i="1" strike="sngStrike" baseline="-25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4000" i="1" strike="sngStrike" baseline="-25000" dirty="0">
                <a:solidFill>
                  <a:srgbClr val="C0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4000" i="1" strike="sngStrike" baseline="-250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trás, para sobreviver)</a:t>
            </a:r>
            <a:r>
              <a:rPr lang="pt-BR" sz="32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somente a sexta parte de ti, e farei com que te ergas desde as extremidades do Norte, e te trarei aos montes de Israel.</a:t>
            </a:r>
            <a:r>
              <a:rPr lang="pt-BR" sz="3200" b="1" dirty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pt-BR" sz="2800" i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 um [fraco!!] protesto contra a invasão pela Rússia e seus aliados 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Ez 38:13 "</a:t>
            </a:r>
            <a:r>
              <a:rPr lang="x-none" sz="3200" u="sng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Sebá</a:t>
            </a:r>
            <a:r>
              <a:rPr lang="x-none" sz="24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x-none" sz="3200" u="sng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Dedã</a:t>
            </a:r>
            <a:r>
              <a:rPr lang="x-none" sz="24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os mercadores de </a:t>
            </a:r>
            <a:r>
              <a:rPr lang="x-none" sz="3200" u="sng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Társis</a:t>
            </a:r>
            <a:r>
              <a:rPr lang="x-none" sz="24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todos os </a:t>
            </a:r>
            <a:r>
              <a:rPr lang="x-none" sz="3200" u="sng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seus leões jovens</a:t>
            </a:r>
            <a:r>
              <a:rPr lang="pt-BR" sz="24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2400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 dirão: </a:t>
            </a:r>
            <a:r>
              <a:rPr lang="x-none" sz="3200" b="1" dirty="0">
                <a:solidFill>
                  <a:srgbClr val="C0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Vens tu para tomar o despojo? Ajuntaste a tua multidão para arrebatar a tua presa? Para levar a prata e o ouro, para tomar o gado e os bens, para saquear o grande despojo?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4104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2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.... 4 Nos </a:t>
            </a:r>
            <a:r>
              <a:rPr lang="pt-BR" sz="4000" u="sng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montes</a:t>
            </a:r>
            <a:r>
              <a:rPr lang="pt-BR" sz="32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Israel cairás, tu e todas as tuas tropas, e os povos que estão contigo; e </a:t>
            </a:r>
            <a:r>
              <a:rPr lang="pt-BR" sz="40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às aves de rapina, de toda espécie, e aos animais do campo, te darei por comida</a:t>
            </a:r>
            <a:r>
              <a:rPr lang="pt-BR" sz="32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5 Sobre a face do campo cairás, porque eu o falei, diz o Senhor DEUS. 6 E </a:t>
            </a:r>
            <a:r>
              <a:rPr lang="pt-BR" sz="40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enviarei um fogo sobre Magogue e entre os que habitam seguros nas ilhas</a:t>
            </a:r>
            <a:r>
              <a:rPr lang="pt-BR" sz="32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saberão que eu sou o SENHOR. 7 E farei conhecido o meu santo nome no meio do meu povo Israel, e nunca mais deixarei profanar o meu santo nome; e os gentios saberão que eu sou o SENHOR, o Santo em Israel. 8 ¶ Eis que vem, e se cumprirá, diz o Senhor DEUS; este é o dia de que tenho falado.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9639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E os habitantes das cidades de Israel sairão, e acenderão o fogo, e queimarão as armas, e os escudos e as rodelas, com os arcos, e com as flechas, e com os bastões de mão, e com as lanças; e </a:t>
            </a:r>
            <a:r>
              <a:rPr lang="pt-BR" sz="3600" b="1" u="sng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ACENDERÃO FOGO COM ELAS POR SETE ANOS</a:t>
            </a:r>
            <a:r>
              <a:rPr lang="pt-BR" sz="28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 12 </a:t>
            </a:r>
            <a:r>
              <a:rPr lang="pt-BR" sz="36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 casa de Israel OS ENTERRARÁ DURANTE SETE MESES</a:t>
            </a:r>
            <a:r>
              <a:rPr lang="pt-BR" sz="28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purificar a terra. ... 17 ..., </a:t>
            </a:r>
            <a:r>
              <a:rPr lang="pt-BR" sz="36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dize às aves de toda espécie, e a todos os animais do campo</a:t>
            </a:r>
            <a:r>
              <a:rPr lang="pt-BR" sz="28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Ajuntai-vos e vinde, congregai-vos de toda parte para o meu sacrifício, que eu ofereci por vós, um sacrifício grande, nos </a:t>
            </a:r>
            <a:r>
              <a:rPr lang="pt-BR" sz="3600" b="1" u="sng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montes</a:t>
            </a:r>
            <a:r>
              <a:rPr lang="pt-BR" sz="28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Israel, e </a:t>
            </a:r>
            <a:r>
              <a:rPr lang="pt-BR" sz="36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comei carne e bebei sangue</a:t>
            </a:r>
            <a:r>
              <a:rPr lang="pt-BR" sz="28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7988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36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18 </a:t>
            </a:r>
            <a:r>
              <a:rPr lang="pt-BR" sz="4400" b="1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Comereis a carne dos poderosos e bebereis o sangue dos príncipes da terra</a:t>
            </a:r>
            <a:r>
              <a:rPr lang="pt-BR" sz="3600" dirty="0">
                <a:solidFill>
                  <a:srgbClr val="F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 dos carneiros, dos cordeiros, e dos bodes, e dos bezerros, todos cevados de Basã. 19 E comereis a gordura até vos fartardes e bebereis o sangue até vos embebedardes, do meu sacrifício que ofereci por vós. 20 E, à minha mesa, fartar-vos-ei de cavalos {*}, de carros, de poderosos, e de todos os homens de guerra, diz o Senhor DEUS. ...</a:t>
            </a:r>
            <a:r>
              <a:rPr lang="pt-BR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 (Ezequiel 38:1-39:29 ACF)</a:t>
            </a:r>
            <a:endParaRPr lang="pt-BR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pt-BR" sz="3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13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20.2. Os Reis Do Oriente Vêm, Determinados A Destruir Israel. 6ª Taça, 6ª Trombeta</a:t>
            </a:r>
            <a:endParaRPr lang="pt-BR" sz="20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br>
              <a:rPr lang="pt-BR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6ª TAÇA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16:12-16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(rio Eufrates secado; preparado caminho desde oriente; 3 demônios ajuntam em Armagedom os reis de </a:t>
            </a:r>
            <a:r>
              <a:rPr lang="pt-BR" sz="3200" b="1" i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TODO</a:t>
            </a:r>
            <a:r>
              <a:rPr lang="pt-BR" sz="32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o mundo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19:19, para a batalha contra Deus e Israel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[que será em Bozra]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Ap:19-9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vi a </a:t>
            </a:r>
            <a:r>
              <a:rPr lang="x-none" sz="48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(primeira)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Besta- Feroz , e os reis da terra, e os exércitos deles, tendo sido reunidos para fazer guerra contra Aquele </a:t>
            </a:r>
            <a:r>
              <a:rPr lang="x-none" sz="4800" b="1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(o Cristo)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 estando- assentado sobre o cavalo, e contra o Seu exército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Kristen ITC" panose="03050502040202030202" pitchFamily="66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pt-BR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458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"Ap 16:12 ¶ E o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sexto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anjo derramou a sua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taça sobre o grande rio Eufrates; e a sua água secou-se, para que se preparasse o caminho dos Reis do Oriente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13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boca do dragão, e da boca da besta, e da boca do falso profeta vi sair três espíritos imundos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semelhantes a rãs. 14 Porque são espíritos de demônios, que fazem prodígios;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quais vão ao encontro dos reis da terra e de </a:t>
            </a:r>
            <a:r>
              <a:rPr lang="pt-BR" sz="3200" b="1" dirty="0">
                <a:solidFill>
                  <a:srgbClr val="0000FF"/>
                </a:solidFill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 o mundo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os congregar para a batalha, naquele grande dia do Deus Todo-Poderoso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15 Eis que venho como ladrão. Bem-aventurado aquele que vigia, e guarda as suas roupas, para que não ande nu, e não se vejam as suas vergonhas. 16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congregaram no lugar que em hebreu se chama Armagedom.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 16:12-16 ACF)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86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 6ª TROMBETA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9:13-19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(200 milhões de cavaleiros dos Reis provenientes- de- junto- do Oriente</a:t>
            </a:r>
            <a:r>
              <a:rPr lang="pt-BR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matam 1/3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(Ap 9:15,18) (1,750 bilhões) </a:t>
            </a:r>
            <a:r>
              <a:rPr lang="pt-BR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 humanidade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(já reduzida para 5,250 bilhões, ¾ da população mundial que havia no início da 70-SD)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"Ap 9:13 ¶ 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tocou o sexto anjo a sua trombeta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ouvi uma voz que vinha das quatro pontas do altar de ouro, que estava diante de Deus, 14 A qual dizia ao sexto anjo, que tinha a trombeta: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Solta os quatro anjos, que estão presos junto ao grande rio Eufrates. 15 E foram soltos os quatro anjos, que estavam preparados para a hora, e dia, e mês, e ano, a fim de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matarem a terça parte dos homens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16 E o número dos exércitos dos cavaleiros.</a:t>
            </a:r>
            <a:endParaRPr lang="pt-BR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8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9D310D1-8AB8-4D7F-9E77-B9706D46CF55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9:17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{A}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era de 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duzentos milhões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{B, C}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ouvi o número deles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17 E assim vi os cavalos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{B}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nesta visão; e os que sobre eles cavalgavam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{C}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tinham couraças de fogo, e de jacinto, e de enxofre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{D}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as cabeças dos cavalos eram como cabeças de leões; e de suas bocas saía fogo e fumaça e enxofre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{D}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18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estes três </a:t>
            </a:r>
            <a:r>
              <a:rPr lang="pt-BR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 morta a terça parte dos homens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isto é pelo fogo, pela fumaça, e pelo enxofre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{D}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saíam das suas bocas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{B.B}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19 Porque o poder dos cavalos está na sua boca {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B.B} e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nas suas caudas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{B.B}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Porquanto as suas caudas são semelhantes a serpentes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{B.B}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têm cabeças </a:t>
            </a:r>
            <a:r>
              <a:rPr lang="pt-BR" sz="3600" b="1" i="1" baseline="30000" dirty="0">
                <a:effectLst/>
                <a:latin typeface="Wide Latin" panose="020A0A070505050204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{B.B}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com elas danificam." (Ap 9:13-19 ACF)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[É em Bozra/ Petra, que Deus destruirá, até ao último homem, todos os exércitos de Seus inimigos, veja seção 20.6.] </a:t>
            </a:r>
            <a:endParaRPr lang="pt-BR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583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08C5B76-85E2-447C-8DC9-A3A73B588567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(Por "Reis do Oriente" Ap 16:12, a profecia pode se referir ao </a:t>
            </a:r>
            <a:r>
              <a:rPr lang="pt-BR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Iran</a:t>
            </a:r>
            <a: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(semelhantemente a Ciro, o rei da Pérsia (atual Iran), a Oriente de Babilônia (atual Iraque), que desviou o Eufrates para destruí-la), o ataque deles ser para </a:t>
            </a:r>
            <a:r>
              <a:rPr lang="pt-BR" sz="4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destruir a Babilônia </a:t>
            </a:r>
            <a: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(Iraque), os 200 milhões de cavaleiros sendo os de "todos os reis da terra".</a:t>
            </a:r>
            <a:b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 a maioria dos estudiosos pensa que "Reis do Oriente" se refira à Coreia, China (a maior), Tibete, Paquistão, Afeganistão, Irã, Iraque, etc., o ataque sendo a Israel). 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41270300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3248</Words>
  <Application>Microsoft Office PowerPoint</Application>
  <PresentationFormat>Widescreen</PresentationFormat>
  <Paragraphs>61</Paragraphs>
  <Slides>42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52" baseType="lpstr">
      <vt:lpstr>Arial</vt:lpstr>
      <vt:lpstr>Arial Narrow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20 --&gt;&gt; [DIA 2520.II]:  * Rússia (2ª. vez) &amp; Muçulmanos, Reis Do Oriente,  Anticristo Atacam Israel.  * Deus Os Destrói.   *6ª Trombeta E 6ª Taça.  * Anjos De Ap 14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de Menezes Silva</dc:creator>
  <cp:lastModifiedBy>Hélio de Menezes Silva</cp:lastModifiedBy>
  <cp:revision>30</cp:revision>
  <dcterms:created xsi:type="dcterms:W3CDTF">2018-02-27T14:03:44Z</dcterms:created>
  <dcterms:modified xsi:type="dcterms:W3CDTF">2018-02-28T00:14:36Z</dcterms:modified>
</cp:coreProperties>
</file>