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47117-F731-43CB-A3CC-2C4E004F9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282E27-142A-462F-9CAA-C11E108E0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E95789-56E6-4C06-9F3E-F7E07302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FEA7D8-04F2-4EEC-A6DB-F2D9DE46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14A3EF-437B-4636-B9AD-873E750A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85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FCE8E-AA35-46C1-ADC1-F9E0D31A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2027B3-1DE6-43E0-A9B7-8141B6262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AD9437-C1B6-4623-8765-7D2E7DF2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E26069-1610-448D-BD43-E83EDFA8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0A71F1-FFAE-4412-A137-1C718A1E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57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B9F3D3-D549-461E-9DDB-07DC3D061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95B520-2A69-47FA-91EE-CD754319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5F8E9D-585D-4A1D-B0C1-1F3A903B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A4A137-4268-49A8-BB6E-9630E328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715E61-8FAB-42A6-8F85-8CDC755F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35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5CFB9-E004-4272-B131-325F4474E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73496D-20B9-4706-8C50-A296617BA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C671FE-364A-4C27-A1C8-FC471B1B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828277-379D-4BBE-A295-02436F37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BDEFAF-2ED0-4A3E-B557-3D8F6E6A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46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FA08B-2574-4B3D-BCC8-E6E47793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D908FA-53A0-4163-8DD3-448C79CB5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A30933-1EBA-4D4D-816E-7E13DC7F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746AF1-B258-49B3-8B32-C7196858F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3E3F35-0AC0-4C13-B611-1EDC76EB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76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5C2D1-A3E8-4531-9A0C-D45945BD6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5D26A9-5040-43A0-8DFF-31A012750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BEE161A-E0FE-4F38-895C-D0847DB9B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2AF2A3-80BD-487F-92C8-CBBB6818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A959FC-0AA4-44EE-B5F7-5AE16EF4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9C39AC-7E17-40E6-9CE3-6066913D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03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3C0C4-1570-444B-8513-40B33517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99CBB4-A66A-452C-BFD1-E7C405173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81FE2B-48C3-4D17-8BC8-EFE4DAEF5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6D0AC6F-9EEE-4CEC-A69C-29E399BB1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370EB23-D358-4679-8C1E-D5E70F259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A75F039-F078-495A-BA69-52002CB1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B1EB6F4-AD98-4F7E-83DC-2B25F140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BD4B3B1-D53E-4E66-BA5D-A317E752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39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6A6B2-DE4E-4237-8911-97812DF7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88B00EE-0299-411A-BB81-5D1F129B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99D0748-5382-4D68-B3B8-64E14905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A986CFA-504B-48BA-9E56-C998786A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79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A8D06BD-0877-4446-9A38-9584EA285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6D9CB00-D397-4BEB-B89A-5F036B836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A2B7BEE-E716-4646-BA62-F3FD8698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74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C40A8-FF4E-4698-ACEA-CEA0A8507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57843F-C31D-41B1-A601-A79DE46C1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89EEFB-1C85-433D-A8E2-F7E16A8B3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5787F0-E9E0-4557-B7D3-7E806979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CD8618-2AC1-4887-9E79-E7DC3C81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2EA01C-DE54-4708-9C31-5AF1BF17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04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CDB72-A02B-4590-90A8-E817AB57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7DA4AE6-4112-4E48-AFCA-1736D6C72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6820D7-D887-4D79-B5C6-C5B02EF48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C20206-C8CB-4AAB-BA9E-289C41E8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A9F943-A2C2-4A0C-A71C-F514302D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128C94-345A-44CD-8CE7-EFDE9315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19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B3FD549-EDBC-41AD-9836-24C82BA5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0B5641-744A-43E3-97C9-CC398C6C4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39EBF3-889D-414D-A405-AF5BFA3AC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0302-CE17-4AA2-9657-7A285DF45194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9B54B0-5114-4ACA-8A19-D0C4D2C40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AE5395-6F2E-45D6-88B5-47B2EA47B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7ACE8-ABDF-413C-A6B3-397D27DC3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97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14B42-CE05-465E-B199-D42FB93D6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77890"/>
          </a:xfrm>
        </p:spPr>
        <p:txBody>
          <a:bodyPr>
            <a:noAutofit/>
          </a:bodyPr>
          <a:lstStyle/>
          <a:p>
            <a:pPr marL="228600">
              <a:spcAft>
                <a:spcPts val="0"/>
              </a:spcAft>
            </a:pPr>
            <a:r>
              <a:rPr lang="pt-BR" sz="4800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15. --&gt;&gt; </a:t>
            </a:r>
            <a:r>
              <a:rPr lang="pt-BR" sz="48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DIAS [1260 A 2369]: T</a:t>
            </a: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ribulação Qual Nunca </a:t>
            </a:r>
            <a:r>
              <a:rPr lang="pt-BR" sz="4800" b="1" u="sng" dirty="0" err="1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Houve.I</a:t>
            </a: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: </a:t>
            </a:r>
            <a:b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2º Ao 4º </a:t>
            </a:r>
            <a:r>
              <a:rPr lang="pt-BR" sz="4800" b="1" i="1" u="sng" dirty="0">
                <a:latin typeface="Wide Latin" panose="020A0A07050505020404" pitchFamily="18" charset="0"/>
                <a:ea typeface="Times New Roman" panose="02020603050405020304" pitchFamily="18" charset="0"/>
              </a:rPr>
              <a:t>Cavalo</a:t>
            </a: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; </a:t>
            </a:r>
            <a:b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2º Ao 5º </a:t>
            </a:r>
            <a:r>
              <a:rPr lang="pt-BR" sz="4800" b="1" i="1" u="sng" dirty="0">
                <a:latin typeface="Wide Latin" panose="020A0A07050505020404" pitchFamily="18" charset="0"/>
                <a:ea typeface="Times New Roman" panose="02020603050405020304" pitchFamily="18" charset="0"/>
              </a:rPr>
              <a:t>Selo</a:t>
            </a: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; </a:t>
            </a:r>
            <a:b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1ª À 4ª </a:t>
            </a:r>
            <a:r>
              <a:rPr lang="pt-BR" sz="4800" b="1" i="1" u="sng" dirty="0">
                <a:latin typeface="Wide Latin" panose="020A0A07050505020404" pitchFamily="18" charset="0"/>
                <a:ea typeface="Times New Roman" panose="02020603050405020304" pitchFamily="18" charset="0"/>
              </a:rPr>
              <a:t>Trombeta</a:t>
            </a: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; </a:t>
            </a:r>
            <a:b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1ª À 5ª </a:t>
            </a:r>
            <a:r>
              <a:rPr lang="pt-BR" sz="4800" b="1" i="1" u="sng" dirty="0">
                <a:latin typeface="Wide Latin" panose="020A0A07050505020404" pitchFamily="18" charset="0"/>
                <a:ea typeface="Times New Roman" panose="02020603050405020304" pitchFamily="18" charset="0"/>
              </a:rPr>
              <a:t>Taça</a:t>
            </a:r>
            <a:b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F84FFB-1174-4AD9-BF27-FC126C169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77890"/>
            <a:ext cx="9144000" cy="277091"/>
          </a:xfrm>
        </p:spPr>
        <p:txBody>
          <a:bodyPr>
            <a:normAutofit fontScale="70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941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Estará sobrevivendo em Jerusalém só 1/10 da população inicial Is 6:13. De novo atacado no dia 2517, foge para Bozra, para evitar extinção.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6: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13)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Porém ainda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décima parte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ficará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nela, e tornará a ser pastada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o carvalho, e como a azinheira, que depois de se desfolharem,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ficam firmes,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santa semente será a firmeza dela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052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15.3. O 2º Selo = 2º Cavalo (O Vermelho). Guerras</a:t>
            </a:r>
          </a:p>
          <a:p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(¼ da humanidade é morta)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Rumores de guerras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Paz ausente de toda a terra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Enormes matanças e mortandades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Mt 24:6-7.a; Ap 6:3-4.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"6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ouvireis de guerras e de rumores de guerras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olhai, não vos assusteis, porque é mister que isso tudo aconteça, mas ainda não é o fim. 7 Porquanto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levantará nação contra nação, e reino contra reino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..." (Mt 24:6-7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"3 ¶ E, havendo aberto 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segundo selo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ouvi o segundo animal, dizendo: Vem, e vê. 4 E saiu outro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cavalo, vermelho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ao que estava assentado sobre ele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 dado que tirasse a paz da terra, e que se matassem uns aos outros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foi-lhe dada uma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grande espada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6:3-4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3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15.4. O 3º Selo = 3º Cavalo (O Preto). Fome E Terremotos Mundialmente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½ anos sem chover 1 gota de água no mundo →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centenas de milhões morrerem em tremenda fome mundial!). Mt 24:7.b,8; Ap 6:5-6.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"7 Porquanto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levantará nação contra nação, e reino contra reino, e haverá fomes, e pestes, e terremotos, em vários lugares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8 Mas todas estas coisas são o princípio de dores." (Mt 24:7-8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"5 E, havendo aberto 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terceiro selo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ouvi dizer ao terceiro animal: Vem, e vê. E olhei, e eis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cavalo preto e o que sobre ele estava assentado tinha uma balança na mão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 E ouvi uma voz no meio dos quatro animais, que dizia: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medida de trigo por um dinheiro, e três medidas de cevada por um dinheiro; e não danifiques o azeite e o vinho.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6:5-6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23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15.5. O 4º Selo = 4º Cavalo (O Amarelo). Pestes, Fome. Morte Seguida Pelo Inferno. Mundialmente</a:t>
            </a:r>
          </a:p>
          <a:p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¼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(1750 milhões)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população da terra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morto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restando 5250 M).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Mundiais seca + guerras + terremotos + putrefação + caos generalizado → mundiais pestes + fome +mortes + inferno engorda rápido Ap 6:7-8.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"7 E, havendo aberto 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quarto selo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ouvi a voz do quarto animal, que dizia: Vem, e vê. 8 E olhei, e eis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cavalo amarelo, e o que estava assentado sobre ele tinha por nome Morte; e o inferno o seguia; e foi-lhes dado poder para matar a quarta parte da terra, com espada, e com fome, e com peste, e com as feras da terra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6:7-8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22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15.6. O 5º Selo. Mártires Clamam No Céu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Ap 6:9-11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40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(±Isto NÃO inclui os 144.000: só são selados antes da Trombeta1= Taça1, e antes da Trombeta2= Taça2, espera-se que sobrevivam bastante.)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6:9-11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"9 ¶ E, havendo aberto 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quinto selo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debaixo do altar as almas dos que foram mortos por amor da palavra de Deus e por amor do testemunho que deram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10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clamavam com grande voz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dizendo: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Até quando, ó verdadeiro e santo Dominador, não julgas e vingas o nosso sangue dos que habitam sobre a terra?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 E foram dadas a cada um compridas vestes brancas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foi-lhes dito que repousassem ainda um pouco de tempo, até que também se completasse o número de seus conservos e seus irmãos, que haviam de ser mortos como eles foram.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6:9-11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14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15.7. Os 144.000 Judeus Virgens Convertidos São Selados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(com o nome do Pai)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Sobre Suas Testas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 continuam a pregar: protegidos, intocáveis, com poder. Ver Seção 8.2.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Selo para que sejam poupados dos flagelos que os anjos derramarão a partir do 7º selo Ap 7:2-3.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outro anjo havendo subido proveniente- de- junto- do nascente d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sol, tendo ele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selo de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Deus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vivendo; 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clamou com grande voz aos quatro anjos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(aos quais lhes foi dado danificar a terra e o mar),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3)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Dizendo: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"Não danifiqueis a terra, nem o mar, nem as árvores, até havermos SELADO os varões- escravos de o nosso Deus sobre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suas testas."</a:t>
            </a:r>
            <a:b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</a:rPr>
              <a:t>(Os 144.000 foram convertidos depois do Arrebatamento, mas antes do início da 70-SD (veja Cap. 6.). Começam a pregar mesmo ainda não selados.</a:t>
            </a:r>
          </a:p>
        </p:txBody>
      </p:sp>
    </p:spTree>
    <p:extLst>
      <p:ext uri="{BB962C8B-B14F-4D97-AF65-F5344CB8AC3E}">
        <p14:creationId xmlns:p14="http://schemas.microsoft.com/office/powerpoint/2010/main" val="1962018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Isto não impede que o Anticristo tenha tentado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"pará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-los" em [1 a 1259] e depois: mesmo antes da selagem, Deus (milagrosamente ou usando as ovelhas do J. das Nações) abençoará suas vidas e pregações.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 selagem por Deus pode representar: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proteção para homens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jamais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serem tocados por dano físico ou de serem mortos, assassinados.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é o caso dos 144.000. Ap 6:11;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proteção para,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somente durante o tempo determinado por Deus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não serem tocados por dano físico.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caso dos 144.000 Ap 6:11; 9:4;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sinal de ser propriedade de Deus: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caso dos 144.000 Ap 13:16-17;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preservação da vida espiritual, para sempre em comunhão com Deus: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caso dos 144.000. Ap 7:9-17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97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urante a 1ª e boa parte da 2ª metade da 70-SD, os 144.000 trabalharão e frutificarão como se fossem 144.000 apóstolos Paulo, com a diferença de que, como Elias em 2Rs 1:9-14, não poderão ser parados nem mortos até que completem sua missão em todo m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terra Mt 24:14.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21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15.8. A 1ª Trombeta 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Ap 8:2-7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(Saraiva </a:t>
            </a:r>
            <a:r>
              <a:rPr lang="pt-BR" sz="3600" b="0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(granizo)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E Fogo) = 1ª Taça 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Ap 16:1-2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(Chaga Má E Maligna Nos Seguidores De O Anticristo) 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= Jl 2:30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(Sangue E Fogo)</a:t>
            </a:r>
          </a:p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São queimadas 1/3 da terra, 1/3 das árvores, e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toda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erva verde.</a:t>
            </a:r>
            <a:b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"... 5 E </a:t>
            </a:r>
            <a:r>
              <a:rPr lang="pt-BR" sz="3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anjo tomou o incensário, e o encheu do fogo do altar, e o lançou sobre a terra; e houve depois vozes, e trovões, e relâmpagos e terremotos</a:t>
            </a:r>
            <a:r>
              <a:rPr lang="pt-BR" sz="3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... 7 ¶ E </a:t>
            </a:r>
            <a:r>
              <a:rPr lang="pt-BR" sz="3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primeiro anjo tocou a sua trombeta, e houve saraiva e fogo misturado com sangue, e foram lançados na terra, que foi queimada na sua terça parte; queimou-se a terça parte das árvores, e toda a erva verde foi queimada</a:t>
            </a:r>
            <a:r>
              <a:rPr lang="pt-BR" sz="3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8:2-7 ACF)</a:t>
            </a:r>
            <a:b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27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"... 2 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 o primeiro </a:t>
            </a:r>
            <a:r>
              <a:rPr lang="pt-BR" sz="2000" i="1" strike="sngStrik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(anjo)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derramou a sua taça sobre a terra, e fez-se uma chaga má e maligna nos homens que tinham o sinal da besta e que adoravam a sua imagem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16:1-2 ACF)</a:t>
            </a: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"E mostrarei </a:t>
            </a:r>
            <a:r>
              <a:rPr lang="pt-BR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prodígios no céu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na terra, </a:t>
            </a:r>
            <a:r>
              <a:rPr lang="pt-BR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sangue e fogo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colunas de fumaça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(Jl 2:30 ACF)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1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15.1. Tom Geral De Toda 2ª Metade Da 70-SD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15.2. O Diabo, Vendo-Se Restrito Ao Planeta Terra, Persegue Israel Esforçando-Se Para Completamente Exterminá-Lo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15.3. O 2º Selo = 2º Cavalo (o Vermelho). Guerras	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15.4. O 3º Selo = 3º Cavalo (o Preto). Fome, Terremotos Mundiais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15.5. O 4º Selo = 4º Cavalo (o Amarelo). Mundiais: Pestes, Fome, Morte Seguida Pelo Inferno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15.6. O 5º Selo. Mártires Clamam No Céu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15.7. Os 144.000 São Selados (o nome do Pai Sobre Suas Testas)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15.8. A 1ª Trombeta Ap 8:2-7 (Saraiva E Fogo) = 1ª Taça Ap 16:1-2 (Chaga Má E Maligna Nos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Anticristoistas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Jl 2:30 (Sangue E Fogo) 15.9. A 2ª Trombeta Ap 8:8-9 'Montanha' Em Fogo Precipitada No Mar, 1/3 Vira Sangue. 2ª Taça Ap 16:3 = Jl 2:30 Mares Como Sangue Morre Tudo Nele </a:t>
            </a:r>
          </a:p>
        </p:txBody>
      </p:sp>
    </p:spTree>
    <p:extLst>
      <p:ext uri="{BB962C8B-B14F-4D97-AF65-F5344CB8AC3E}">
        <p14:creationId xmlns:p14="http://schemas.microsoft.com/office/powerpoint/2010/main" val="151007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15.9. A 2ª Trombeta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8:8-9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(Grande Coisa, Em Fogo, Lançada No Mar, 1/3 Dele Vira Sangue) = 2ª Taça (Mares Como Sangue)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16:3 = Jl 2:30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(acima)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(Mar Se Torna Sangue, Morre Tudo Nele)</a:t>
            </a:r>
          </a:p>
          <a:p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"8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segundo anjo tocou a trombeta; e foi lançada no mar uma coisa como um grande monte ardendo em fogo, e tornou-se em sangue a terça parte do mar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9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morreu a terça parte das criaturas que tinham vida no mar; e perdeu-se a terça parte das naus.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8:8-9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segundo anjo derramou a sua taça no mar, que se tornou em sangue como de um morto, e morreu no mar toda a alma vivente.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16:3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21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15.10. A 3ª Trombeta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8:10-11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(Absinto, Estrela Em Chamas, 1/3 Das Águas Doces Tornadas Amargo Veneno, Muitos Morrem) = 3ª Taça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16: 4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(Rios E Fontes Tornados Em Sangue)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= Jl 2:30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(acima)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(Sangue)</a:t>
            </a:r>
            <a:endParaRPr lang="pt-BR" sz="48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"10 E o terceiro anjo tocou a sua trombeta,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caiu do céu uma grande estrela ardendo como uma tocha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caiu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a terça parte dos rios, e sobre as fontes das águas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11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nome da estrela era Absinto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a terça parte das águas tornou-se em absinto,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muitos homens morreram das águas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porque se tornaram amargas." (Ap 8:10-11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"E o terceiro anjo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derramou a sua taça nos rios e nas fontes das águas, e se tornaram em sangue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16:4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16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15.11. Mt 24:29 (Potências Dos </a:t>
            </a:r>
            <a:r>
              <a:rPr lang="pt-BR" sz="3600" b="1" u="sng" dirty="0" err="1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CéuS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Abaladas)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= Jl 2:30.a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(acima)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(Prodígios No Céu) = 4ª Taça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16:8-9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(Sol Abrasa As Pessoas) </a:t>
            </a:r>
          </a:p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"E, logo depois da aflição daqueles dias,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sol escurecerá, e a lua não dará a sua luz, e as estrelas cairão do céu, e as potências dos céus serão abaladas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(Mt 24:29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"8 ¶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quarto anjo derramou a sua taça sobre o sol, e foi-lhe permitido que abrasasse os homens com fogo. 9 E os homens foram abrasados com grandes calores, e blasfemaram o nome de Deus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tem poder sobre estas pragas; e não se arrependeram para lhe darem glória." (Ap 16:8-9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60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15.12. Mt 24:29 bis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(acima)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(Potências Dos Céus Abaladas) = 4ª Trombeta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8:12-13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(Astros Escurecidos) = 5ª Taça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16:10-11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(Trevas, Chagas, Blasfêmias, Mastigação De Línguas)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Jl 2:30-31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(Prodígios Nos Céu E Terra, Sangue E Fogo, Sol Em Trevas, Lua Em Sangue)</a:t>
            </a:r>
          </a:p>
          <a:p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"12 E o quarto anjo tocou a sua trombeta, 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 ferida a terça parte do sol, e a terça parte da lua, e a terça parte das estrelas; para que a terça parte deles se escurecesse, e a terça parte do dia não brilhasse, e semelhantemente a noite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13 E olhei, e ouvi um anjo voar pelo meio do céu, dizendo com grande voz: Ai! ai! ai! dos que habitam sobre a terra! por causa das outras vozes das trombetas dos três anjos que hão de ainda tocar." (Ap 8:12-13 ACF)</a:t>
            </a:r>
            <a:br>
              <a:rPr lang="pt-BR" sz="1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402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"10 E o quinto anjo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derramou a sua taça sobre o trono da besta, e o seu reino se fez tenebroso; e eles mordiam as suas línguas de dor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11 E por causa das suas dores, e por causa das suas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chagas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blasfemaram do Deus do céu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não se arrependeram das suas obras." (Ap 16:10-11 ACF)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"30 E mostrarei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prodígios no céu, e na terra, sangue e fogo, e colunas de fumaça. 31 O sol se converterá em trevas, e a lua em sangue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antes que venha o grande e terrível dia do SENHOR." (Jl 2:30-31 ACF)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9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15.10. A 3ª Trombeta Ap 8:10-11 Absinto, Estrela Em Chamas, 1/3 Mananciais Tornados Veneno, Muitos Morrem. 3ª Taça Ap 16:4 Rios E Fontes Tornados Sangue = Jl 2:30 Sangue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15.11. Mt 24:29 (Potências Dos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CéuS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Abaladas) = Jl 2:30.a Prodígios No Céu = 4ª Taça Ap 16:8-9 Sol Abrasa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15.12. Mt 24:29 bis Potências Dos Céus Abaladas = 4ª Trombeta Ap 8:12-13 Astros Escurecidos = 5ª Taça Ap 16:10-11 Trevas, Chagas, Blasfêmias, Mastigação De Línguas Jl 2:30-31 Prodígios Nos Céu E Terra, Sangue E Fogo, Sol Em Trevas, Lua Em Sangue</a:t>
            </a:r>
          </a:p>
        </p:txBody>
      </p:sp>
    </p:spTree>
    <p:extLst>
      <p:ext uri="{BB962C8B-B14F-4D97-AF65-F5344CB8AC3E}">
        <p14:creationId xmlns:p14="http://schemas.microsoft.com/office/powerpoint/2010/main" val="1449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Explicação do intervalo: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dia 2520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todos os descrentes morrerão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(nenhum entrará no Milênio)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Antes, em terrível sofrimento terão procurado a morte, mas não a acharão na terra durante 5 meses = 150 dias.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mais tardar: tal período de sofrimento sem morte alcançável pelos descrentes terá que terminar incluindo o dia 2520-1=2519, e começar incluindo o dia 2519-150+1=2369+1=2370, portanto [2370 a 2519].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período precedente a tal, e que agora está em pauta, será 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[1260 a 2369]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 terá imenso número de mortes dentre os muitos descrentes (e dentre a minoria crente). Só será excedida no dia 2520.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3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15.1. Tom Geral De Toda 2ª Metade Da 70-SD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terrivelmente blasfemando, gentios pisoteiam a cidade santa Ap 11:1-2; 13:5, crudelíssima perseguição aos convertidos na 70-SD.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 11: 1 ... 2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deixa o átrio que está fora do templo, e não o meças; porque foi dado às nações, e pisarão a cidade santa por quarenta e dois meses.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 13:5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foi-lhe dada uma boca, para proferir grandes coisas e blasfêmias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deu-se-lhe poder para agir por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quarenta e dois meses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2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Humanidade</a:t>
            </a:r>
            <a:r>
              <a:rPr lang="pt-BR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tremendamente cega, enganada, loucamente segue falsos profetas e O Anticristo 2Ts 2:8-11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então,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 revelado aquele desprezador- da- lei (a quem o Senhor "consumirá" "pelo assopro da Sua boca", e anulará pelo esplendor  da Sua vinda)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  9)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vinda de quem é segundo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energizada- operação- de Satanás, em todo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poder e sinais e prodígios de mentira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  10)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em todo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engano da injustiça naqueles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fazendo perecer (em- pagamento porque não receberam o amor da verdade a fim de ser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eles salvos).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  11) 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por causa disso,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lhes enviará Deus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energizada- operação- d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enganar, para crer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eles para dentro da mentira,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7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Descrentes uns aos outros trairão e odiarão, e perseguirão, atormentarão e matarão os servos de Deus Mt 24:9-11.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"9 Então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 hão de entregar para serdes atormentados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matar-vos-ão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sereis odiados de todas as nações por causa do meu nome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10 Nesse tempo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muitos serão escandalizados, e trair-se-ão uns aos outros, e uns aos outros se odiarão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11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surgirão muitos falsos profetas, e enganarão a muitos.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(Mt 24:9-11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0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15.2. O Diabo, Vendo-Se Restrito </a:t>
            </a: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À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Terra, Persegue Israel Esforçando-Se Para Completamente Exterminá-Lo</a:t>
            </a:r>
          </a:p>
          <a:p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2/3 dos israelitas são mortos; 1/3 recebe 2 asas de águia e voa para o deserto, onde é defendido e sustentado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12:6,13-17; Zc 13:8-9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"6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mulher {*} fugiu para o deserto, onde já tinha lugar preparado por Deus, para que ali fosse alimentada durante mil duzentos e sessenta dias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{* descendentes do patriarca Israel}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"13 E, quando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dragão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viu que fora lançado na terra,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perseguiu a mulher que dera à luz o filho homem. 14 E foram dadas à mulher duas asas de grande águia, para que voasse para o deserto, ao seu lugar, onde é sustentada por um tempo, e tempos, e metade de um tempo, fora da vista da serpente.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07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3CB5D0-9BAF-4151-8FA0-0566E97A25F4}"/>
              </a:ext>
            </a:extLst>
          </p:cNvPr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E a serpente lançou da sua boca, atrás da mulher, água como um rio, para que pela corrente a fizesse arrebatar. 16 E a terra ajudou a mulher; e a terra abriu a sua boca, e tragou o rio que o dragão lançara da sua boca. 17 E o dragão irou-se contra a mulher, e foi fazer guerra ao remanescente da sua semente, os que guardam os mandamentos de Deus, e têm o testemunho de Jesus Cristo.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12:13-17 ACF)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"8 E acontecerá em toda a terra {*}, diz o SENHOR, que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duas partes dela serão extirpadas, e expirarão; mas a terceira parte restará nela. 9 E farei passar esta terceira parte pelo fogo, e a purificarei,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..." (Zc 13:8-9 ACF) 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{"a terra" = a de Israel}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84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1053</Words>
  <Application>Microsoft Office PowerPoint</Application>
  <PresentationFormat>Widescreen</PresentationFormat>
  <Paragraphs>43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15. --&gt;&gt; DIAS [1260 A 2369]: Tribulação Qual Nunca Houve.I:   2º Ao 4º Cavalo;  2º Ao 5º Selo;  1ª À 4ª Trombeta;  1ª À 5ª Taça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--&gt;&gt; DIAS [1260 A 2369]: Tribulação Qual Nunca Houve.I:   2º Ao 4º Cavalo;  2º Ao 5º Selo;  1ª À 4ª Trombeta;  1ª À 5ª Taça </dc:title>
  <dc:creator>Hélio de Menezes Silva</dc:creator>
  <cp:lastModifiedBy>Hélio de Menezes Silva</cp:lastModifiedBy>
  <cp:revision>22</cp:revision>
  <dcterms:created xsi:type="dcterms:W3CDTF">2018-02-25T17:49:22Z</dcterms:created>
  <dcterms:modified xsi:type="dcterms:W3CDTF">2018-02-26T00:02:11Z</dcterms:modified>
</cp:coreProperties>
</file>