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87669-5FDF-406B-BC8A-345754C6E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392216-98E8-4BE9-81E6-B1350A4A4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2D011B-1E2C-432F-8CC4-25C96128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FC4F7B-988D-4CA7-AB01-E6C3B622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D78570-9F28-4350-9F80-ED65F7F7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2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8BCE2-7D02-4F6B-B8D7-B4FB6994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ED1ABE-028C-4ED2-A3F4-32E2E1900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BBF441-DCFC-4DC3-BC9F-7DEE4A13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AE9C8D-AD1E-4C10-AF78-DF76E9C6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6882BE-A793-4466-80D8-70007E49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22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1DDB44-1F42-41C0-AAA3-55EF4588D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BE5DD8-83FC-4631-9130-362604E6D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3EE316-F179-40AB-A0EC-70FE3E2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473237-3AA0-4720-8C3D-E5C21826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98D3-ABE1-43B8-AB28-38A20A29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10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F3398D-7302-4567-8A7F-E5EB0C123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100E4F-1455-45E4-A46E-2DEF7275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3765DA-20FB-42DF-AE9D-5A839C02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7099AB-C488-462C-8D6B-AE55C5F39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2C7FE6-E09E-4BA5-8809-98427D999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31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07260E-9360-4264-8F70-7932E1C0D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D4604C-FDC4-4EC1-9DB8-6391C5EBF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333AF3-82E4-4824-AFDE-7FF05A8A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B29B25-9DEA-4FDD-9EB9-31FE239F9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23023B-3258-4E2E-9A76-B54748BE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64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6D61D-82EF-4ED4-A7EC-46E2030F0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C9CA50-A1CF-4464-B112-B03B9522C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B9105CD-519A-497A-9F03-F283A7CFA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5C31DB8-9E5E-4A3B-BB8E-119CA66F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5EFD22-FEB9-45B8-A1B2-3CB3D82D3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502A9B-4393-4424-92C5-DBA96D31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25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6D973-90AC-49B0-A5B9-F577E9FB1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43CE0C-DBCB-4F87-AA23-7FE009781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074B18-3D24-4B8A-98E6-B600905DB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2CD5C44-8B63-47FB-84D9-2DB8978DB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1A83D0E-5D3B-4E94-B920-0400DD90AE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7A5B788-A59B-460C-BBB7-D8C66526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BB4E097-9D2E-42A0-B3DB-B93ED519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323F8AF-61E0-4E19-B555-992201AB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1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B80D2-22C9-4A2F-84E9-D37808A86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6FDB3CB-240D-4418-833E-32F3402F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B814399-AAEB-47C4-8434-B57F87C1B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84425C1-51A7-4C8E-B2D4-0DD53A9B0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53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05500B7-0300-42B5-A6D3-1E28EF7D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3621BDB-EBB6-4A57-8D04-7C0F65C5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8CDBA0B-99A0-40DD-9AF2-36F80E26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68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1F8C6-0A5F-486C-93BA-FDCDC127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F57C89-A7DF-40E6-93CA-01796AD2C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D69418-110E-4841-997F-CE4514C2D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46CF45-C000-4B77-9289-11FB2032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5B8EA0-5A23-4005-997B-210DC7C3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AEC3344-9F6F-4E8C-951E-1E109299C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342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D3B32-462B-4D7B-8721-D9D7639D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D94E984-7F4D-4C2D-AA20-FE90E1A51F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19E7F3D-9472-4580-AD4A-76E7D8FA8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31085A-D0CC-4EED-984A-B78205CF9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0E4D9C-8BF9-4BCB-A4F1-30FD7ED0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5B5BFC-B2AA-46B7-B663-2726E287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87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F823228-55D5-4E2B-9009-529EB57E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1915A1-9A07-4906-8E2C-878C39AAB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D0D2C7-3271-4E5E-98A5-10AED185F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BAC48-95AA-4A89-AAF4-19CC5BDCFA29}" type="datetimeFigureOut">
              <a:rPr lang="pt-BR" smtClean="0"/>
              <a:t>30/01/2018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2FFD74-4362-4BF2-9701-ECF792617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40CA8D-A121-4CDD-A9F0-89781A5F6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EEEAD-0AD4-4AD3-831C-EBD5B2F493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3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9895D-A51E-4769-BFCF-AE865F212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08" y="0"/>
            <a:ext cx="12164291" cy="6650182"/>
          </a:xfrm>
        </p:spPr>
        <p:txBody>
          <a:bodyPr>
            <a:normAutofit fontScale="90000"/>
          </a:bodyPr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10. --&gt;&gt; 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DIAS [251 A 1256]:</a:t>
            </a:r>
            <a:r>
              <a:rPr lang="pt-BR" sz="40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r>
              <a:rPr lang="pt-BR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(sobre países descendentes do Império Romano:) 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Grande Prosperidade e Aparente Paz; 1 Só Governo; 1 Só Religião; 1 Só Exército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E1B57F-123A-4D18-98B1-6948A7DA5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50182"/>
            <a:ext cx="9144000" cy="42949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106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8A58769-27B1-46BF-ABD8-B8C34D13DD07}"/>
              </a:ext>
            </a:extLst>
          </p:cNvPr>
          <p:cNvSpPr/>
          <p:nvPr/>
        </p:nvSpPr>
        <p:spPr>
          <a:xfrm>
            <a:off x="0" y="0"/>
            <a:ext cx="12192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final deste intervalo de aparente paz é o dia 1256 porque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(ver Capítulo 11)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dia seguinte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(1257)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há batalha no céu, o Diabo e seus demônios são precipitados na terra, O Anticristo parece ser assassinado, depois ressuscitado (em furiosa ira), começa o tempo dos mais terríveis flagelos e mortandades sobre toda a terra.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[251 a 1256] 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continuam as falsas paz e segurança e prosperidade em todo mundo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particularmente em .... Sob 1 só religião e 1 só governo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(Ver Capítulo 7, sobre o dia [1])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144.000 Continuam A Pregar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protegidos, intocáveis e com poder (tais como Elias); e por todo o mundo e com muitos frutos (tais como Paulo).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(Ver Seção 8.2)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8351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Wide Latin</vt:lpstr>
      <vt:lpstr>Tema do Office</vt:lpstr>
      <vt:lpstr>10. --&gt;&gt; DIAS [251 A 1256]: (sobre países descendentes do Império Romano:) Grande Prosperidade e Aparente Paz; 1 Só Governo; 1 Só Religião; 1 Só Exército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--&gt;&gt; DIAS [251 A 1256]: (sobre países descendentes do Império Romano:) Grande Prosperidade e Aparente Paz; 1 Só Governo; 1 Só Religião; 1 Só Exército</dc:title>
  <dc:creator>Hélio de Menezes Silva</dc:creator>
  <cp:lastModifiedBy>Hélio de Menezes Silva</cp:lastModifiedBy>
  <cp:revision>6</cp:revision>
  <dcterms:created xsi:type="dcterms:W3CDTF">2018-01-30T13:01:37Z</dcterms:created>
  <dcterms:modified xsi:type="dcterms:W3CDTF">2018-01-30T14:21:07Z</dcterms:modified>
</cp:coreProperties>
</file>