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88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</p:sldIdLst>
  <p:sldSz cx="9144000" cy="6858000" type="screen4x3"/>
  <p:notesSz cx="6858000" cy="9144000"/>
  <p:defaultTextStyle>
    <a:defPPr>
      <a:defRPr lang="pt-BR"/>
    </a:defPPr>
    <a:lvl1pPr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56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28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00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72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65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D6B38C24-B914-4CAD-A97B-E28C7461852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1427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C0CC932-68CF-4678-B0C4-88CCBE1F553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1427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326E8C8-6A71-437F-A186-158A943117AD}" type="datetimeFigureOut">
              <a:rPr lang="pt-BR"/>
              <a:pPr>
                <a:defRPr/>
              </a:pPr>
              <a:t>10/04/2018</a:t>
            </a:fld>
            <a:endParaRPr lang="pt-BR"/>
          </a:p>
        </p:txBody>
      </p:sp>
      <p:sp>
        <p:nvSpPr>
          <p:cNvPr id="4" name="Espaço Reservado para Imagem de Slide 3">
            <a:extLst>
              <a:ext uri="{FF2B5EF4-FFF2-40B4-BE49-F238E27FC236}">
                <a16:creationId xmlns:a16="http://schemas.microsoft.com/office/drawing/2014/main" id="{0F1D3FED-77E2-4E8D-A0D7-19A44290246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>
            <a:extLst>
              <a:ext uri="{FF2B5EF4-FFF2-40B4-BE49-F238E27FC236}">
                <a16:creationId xmlns:a16="http://schemas.microsoft.com/office/drawing/2014/main" id="{00B3732E-5410-4BCF-B26C-587FA10413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1FF350D-62F5-4031-B263-66112DCD5C3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1427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ED4CA61-CBC8-423F-BA33-3B465FCD26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090DD443-BD03-4845-815B-6B89D0EB394C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77" algn="l" defTabSz="9142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14" algn="l" defTabSz="9142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49" algn="l" defTabSz="9142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86" algn="l" defTabSz="9142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Imagem de Slide 1">
            <a:extLst>
              <a:ext uri="{FF2B5EF4-FFF2-40B4-BE49-F238E27FC236}">
                <a16:creationId xmlns:a16="http://schemas.microsoft.com/office/drawing/2014/main" id="{CCDB69F5-BF7B-4927-9E3B-3B1E83FFF95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Espaço Reservado para Anotações 2">
            <a:extLst>
              <a:ext uri="{FF2B5EF4-FFF2-40B4-BE49-F238E27FC236}">
                <a16:creationId xmlns:a16="http://schemas.microsoft.com/office/drawing/2014/main" id="{E5A9A0F7-D0DF-474E-B691-4D0289B4713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35844" name="Espaço Reservado para Número de Slide 3">
            <a:extLst>
              <a:ext uri="{FF2B5EF4-FFF2-40B4-BE49-F238E27FC236}">
                <a16:creationId xmlns:a16="http://schemas.microsoft.com/office/drawing/2014/main" id="{735C5FCD-5B56-42BF-A29D-080D1012AC8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249FDD3-ACF9-411F-B34A-8C8F1C943C94}" type="slidenum">
              <a:rPr lang="pt-BR" altLang="pt-BR">
                <a:latin typeface="Calibri" panose="020F0502020204030204" pitchFamily="34" charset="0"/>
              </a:rPr>
              <a:pPr eaLnBrk="1" hangingPunct="1"/>
              <a:t>1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Imagem de Slide 1">
            <a:extLst>
              <a:ext uri="{FF2B5EF4-FFF2-40B4-BE49-F238E27FC236}">
                <a16:creationId xmlns:a16="http://schemas.microsoft.com/office/drawing/2014/main" id="{E57CAD14-8074-43A0-9C1D-139F829882B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Espaço Reservado para Anotações 2">
            <a:extLst>
              <a:ext uri="{FF2B5EF4-FFF2-40B4-BE49-F238E27FC236}">
                <a16:creationId xmlns:a16="http://schemas.microsoft.com/office/drawing/2014/main" id="{B14F1474-1681-45E7-9FB9-DFCC2A431A8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45060" name="Espaço Reservado para Número de Slide 3">
            <a:extLst>
              <a:ext uri="{FF2B5EF4-FFF2-40B4-BE49-F238E27FC236}">
                <a16:creationId xmlns:a16="http://schemas.microsoft.com/office/drawing/2014/main" id="{39ECCF46-6B8D-4EEF-89CE-7FA17B3B99B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BA673F2-A0D9-4452-91A2-53C3DF9F4B7D}" type="slidenum">
              <a:rPr lang="pt-BR" altLang="pt-BR">
                <a:latin typeface="Calibri" panose="020F0502020204030204" pitchFamily="34" charset="0"/>
              </a:rPr>
              <a:pPr eaLnBrk="1" hangingPunct="1"/>
              <a:t>10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ço Reservado para Imagem de Slide 1">
            <a:extLst>
              <a:ext uri="{FF2B5EF4-FFF2-40B4-BE49-F238E27FC236}">
                <a16:creationId xmlns:a16="http://schemas.microsoft.com/office/drawing/2014/main" id="{93B2C22C-57C2-42CD-8C3E-CC343750DF0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Espaço Reservado para Anotações 2">
            <a:extLst>
              <a:ext uri="{FF2B5EF4-FFF2-40B4-BE49-F238E27FC236}">
                <a16:creationId xmlns:a16="http://schemas.microsoft.com/office/drawing/2014/main" id="{5130767C-3359-49BD-BF5C-ADAA409E481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46084" name="Espaço Reservado para Número de Slide 3">
            <a:extLst>
              <a:ext uri="{FF2B5EF4-FFF2-40B4-BE49-F238E27FC236}">
                <a16:creationId xmlns:a16="http://schemas.microsoft.com/office/drawing/2014/main" id="{27ECAF86-C396-4A94-B3B7-402A9B9A3B2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C40F647-9ADA-4615-BBE6-B07B99F47D34}" type="slidenum">
              <a:rPr lang="pt-BR" altLang="pt-BR">
                <a:latin typeface="Calibri" panose="020F0502020204030204" pitchFamily="34" charset="0"/>
              </a:rPr>
              <a:pPr eaLnBrk="1" hangingPunct="1"/>
              <a:t>11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ço Reservado para Imagem de Slide 1">
            <a:extLst>
              <a:ext uri="{FF2B5EF4-FFF2-40B4-BE49-F238E27FC236}">
                <a16:creationId xmlns:a16="http://schemas.microsoft.com/office/drawing/2014/main" id="{272731C3-6707-4C0E-95F2-8483B6BA1BA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Espaço Reservado para Anotações 2">
            <a:extLst>
              <a:ext uri="{FF2B5EF4-FFF2-40B4-BE49-F238E27FC236}">
                <a16:creationId xmlns:a16="http://schemas.microsoft.com/office/drawing/2014/main" id="{91A0375B-C01B-4AC9-99CB-F1E159ECFE0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47108" name="Espaço Reservado para Número de Slide 3">
            <a:extLst>
              <a:ext uri="{FF2B5EF4-FFF2-40B4-BE49-F238E27FC236}">
                <a16:creationId xmlns:a16="http://schemas.microsoft.com/office/drawing/2014/main" id="{220A837C-7852-4018-91AC-CA2D26ECB0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90FF75B-0D35-4D5D-B0D4-83A00952C089}" type="slidenum">
              <a:rPr lang="pt-BR" altLang="pt-BR">
                <a:latin typeface="Calibri" panose="020F0502020204030204" pitchFamily="34" charset="0"/>
              </a:rPr>
              <a:pPr eaLnBrk="1" hangingPunct="1"/>
              <a:t>12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Espaço Reservado para Imagem de Slide 1">
            <a:extLst>
              <a:ext uri="{FF2B5EF4-FFF2-40B4-BE49-F238E27FC236}">
                <a16:creationId xmlns:a16="http://schemas.microsoft.com/office/drawing/2014/main" id="{D9043B1A-7B16-41AB-BB57-E7F0827DB32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Espaço Reservado para Anotações 2">
            <a:extLst>
              <a:ext uri="{FF2B5EF4-FFF2-40B4-BE49-F238E27FC236}">
                <a16:creationId xmlns:a16="http://schemas.microsoft.com/office/drawing/2014/main" id="{AEFEDEB6-7132-436D-ADC9-85DDF077F73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48132" name="Espaço Reservado para Número de Slide 3">
            <a:extLst>
              <a:ext uri="{FF2B5EF4-FFF2-40B4-BE49-F238E27FC236}">
                <a16:creationId xmlns:a16="http://schemas.microsoft.com/office/drawing/2014/main" id="{058F99E9-DDB7-467A-8929-92F847C3B8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F50A49B-4160-4BCC-AEE5-B6E41F24FD16}" type="slidenum">
              <a:rPr lang="pt-BR" altLang="pt-BR">
                <a:latin typeface="Calibri" panose="020F0502020204030204" pitchFamily="34" charset="0"/>
              </a:rPr>
              <a:pPr eaLnBrk="1" hangingPunct="1"/>
              <a:t>13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Espaço Reservado para Imagem de Slide 1">
            <a:extLst>
              <a:ext uri="{FF2B5EF4-FFF2-40B4-BE49-F238E27FC236}">
                <a16:creationId xmlns:a16="http://schemas.microsoft.com/office/drawing/2014/main" id="{6FE2CF70-4996-48C3-B1AA-58B9591F8CE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Espaço Reservado para Anotações 2">
            <a:extLst>
              <a:ext uri="{FF2B5EF4-FFF2-40B4-BE49-F238E27FC236}">
                <a16:creationId xmlns:a16="http://schemas.microsoft.com/office/drawing/2014/main" id="{90B92B99-48A0-457C-AE2A-39A09EF35B8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49156" name="Espaço Reservado para Número de Slide 3">
            <a:extLst>
              <a:ext uri="{FF2B5EF4-FFF2-40B4-BE49-F238E27FC236}">
                <a16:creationId xmlns:a16="http://schemas.microsoft.com/office/drawing/2014/main" id="{5C8E2DB0-00F3-406C-9BBC-D9C02C1D820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00F3C03-9E6D-426F-87C3-D8266806095D}" type="slidenum">
              <a:rPr lang="pt-BR" altLang="pt-BR">
                <a:latin typeface="Calibri" panose="020F0502020204030204" pitchFamily="34" charset="0"/>
              </a:rPr>
              <a:pPr eaLnBrk="1" hangingPunct="1"/>
              <a:t>14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Espaço Reservado para Imagem de Slide 1">
            <a:extLst>
              <a:ext uri="{FF2B5EF4-FFF2-40B4-BE49-F238E27FC236}">
                <a16:creationId xmlns:a16="http://schemas.microsoft.com/office/drawing/2014/main" id="{D0840FA1-A063-4329-8C1B-C34BDE8AD34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Espaço Reservado para Anotações 2">
            <a:extLst>
              <a:ext uri="{FF2B5EF4-FFF2-40B4-BE49-F238E27FC236}">
                <a16:creationId xmlns:a16="http://schemas.microsoft.com/office/drawing/2014/main" id="{9CEA9717-DD88-4AA5-A50F-DF5D3FB81A6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50180" name="Espaço Reservado para Número de Slide 3">
            <a:extLst>
              <a:ext uri="{FF2B5EF4-FFF2-40B4-BE49-F238E27FC236}">
                <a16:creationId xmlns:a16="http://schemas.microsoft.com/office/drawing/2014/main" id="{5830E933-8599-49F2-8C87-52B9650346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96444C9-ECD9-45C7-8329-96AD50789176}" type="slidenum">
              <a:rPr lang="pt-BR" altLang="pt-BR">
                <a:latin typeface="Calibri" panose="020F0502020204030204" pitchFamily="34" charset="0"/>
              </a:rPr>
              <a:pPr eaLnBrk="1" hangingPunct="1"/>
              <a:t>15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Espaço Reservado para Imagem de Slide 1">
            <a:extLst>
              <a:ext uri="{FF2B5EF4-FFF2-40B4-BE49-F238E27FC236}">
                <a16:creationId xmlns:a16="http://schemas.microsoft.com/office/drawing/2014/main" id="{4C30691B-9BB2-44D4-A056-562B2026552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Espaço Reservado para Anotações 2">
            <a:extLst>
              <a:ext uri="{FF2B5EF4-FFF2-40B4-BE49-F238E27FC236}">
                <a16:creationId xmlns:a16="http://schemas.microsoft.com/office/drawing/2014/main" id="{FA058775-A5B2-43A2-92D7-DBC88E98C89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51204" name="Espaço Reservado para Número de Slide 3">
            <a:extLst>
              <a:ext uri="{FF2B5EF4-FFF2-40B4-BE49-F238E27FC236}">
                <a16:creationId xmlns:a16="http://schemas.microsoft.com/office/drawing/2014/main" id="{FCFB9A3B-DB76-49CA-8B5D-9C238D0001F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5EFE893-B185-4923-9521-FAC12BA4D696}" type="slidenum">
              <a:rPr lang="pt-BR" altLang="pt-BR">
                <a:latin typeface="Calibri" panose="020F0502020204030204" pitchFamily="34" charset="0"/>
              </a:rPr>
              <a:pPr eaLnBrk="1" hangingPunct="1"/>
              <a:t>16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Espaço Reservado para Imagem de Slide 1">
            <a:extLst>
              <a:ext uri="{FF2B5EF4-FFF2-40B4-BE49-F238E27FC236}">
                <a16:creationId xmlns:a16="http://schemas.microsoft.com/office/drawing/2014/main" id="{B5F0ACE4-67DC-4FD2-9CDF-F59BE42366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Espaço Reservado para Anotações 2">
            <a:extLst>
              <a:ext uri="{FF2B5EF4-FFF2-40B4-BE49-F238E27FC236}">
                <a16:creationId xmlns:a16="http://schemas.microsoft.com/office/drawing/2014/main" id="{973E6702-F121-4CEC-B074-3361B78409A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B344F7D-8A18-4F03-824F-A49FAAD6D7E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DC97FAF-E61D-4989-8C1E-79EEBBCF13F1}" type="slidenum">
              <a:rPr lang="pt-BR" altLang="pt-BR">
                <a:latin typeface="Calibri" panose="020F0502020204030204" pitchFamily="34" charset="0"/>
              </a:rPr>
              <a:pPr eaLnBrk="1" hangingPunct="1"/>
              <a:t>17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Espaço Reservado para Imagem de Slide 1">
            <a:extLst>
              <a:ext uri="{FF2B5EF4-FFF2-40B4-BE49-F238E27FC236}">
                <a16:creationId xmlns:a16="http://schemas.microsoft.com/office/drawing/2014/main" id="{6F21AA89-EAF6-4151-9877-3AF468E5809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Espaço Reservado para Anotações 2">
            <a:extLst>
              <a:ext uri="{FF2B5EF4-FFF2-40B4-BE49-F238E27FC236}">
                <a16:creationId xmlns:a16="http://schemas.microsoft.com/office/drawing/2014/main" id="{08315C2C-498A-451D-9E65-4FF028F4ED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52228" name="Espaço Reservado para Número de Slide 3">
            <a:extLst>
              <a:ext uri="{FF2B5EF4-FFF2-40B4-BE49-F238E27FC236}">
                <a16:creationId xmlns:a16="http://schemas.microsoft.com/office/drawing/2014/main" id="{200275A6-686F-48C6-BC0D-9B9C236146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C890638-A688-4271-AAE3-B766DA32E7E8}" type="slidenum">
              <a:rPr lang="pt-BR" altLang="pt-BR">
                <a:latin typeface="Calibri" panose="020F0502020204030204" pitchFamily="34" charset="0"/>
              </a:rPr>
              <a:pPr eaLnBrk="1" hangingPunct="1"/>
              <a:t>18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Espaço Reservado para Imagem de Slide 1">
            <a:extLst>
              <a:ext uri="{FF2B5EF4-FFF2-40B4-BE49-F238E27FC236}">
                <a16:creationId xmlns:a16="http://schemas.microsoft.com/office/drawing/2014/main" id="{6FF5F7CC-A58A-4256-86EE-2DECC7EE04F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Espaço Reservado para Anotações 2">
            <a:extLst>
              <a:ext uri="{FF2B5EF4-FFF2-40B4-BE49-F238E27FC236}">
                <a16:creationId xmlns:a16="http://schemas.microsoft.com/office/drawing/2014/main" id="{C6BFCE5C-B5FE-4591-ACF7-5F7F848A2F2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53252" name="Espaço Reservado para Número de Slide 3">
            <a:extLst>
              <a:ext uri="{FF2B5EF4-FFF2-40B4-BE49-F238E27FC236}">
                <a16:creationId xmlns:a16="http://schemas.microsoft.com/office/drawing/2014/main" id="{21BD4E1C-2D6F-44A7-BB09-7E76852BB7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19550E6-4D80-4D8D-93CF-1D12C7CE0719}" type="slidenum">
              <a:rPr lang="pt-BR" altLang="pt-BR">
                <a:latin typeface="Calibri" panose="020F0502020204030204" pitchFamily="34" charset="0"/>
              </a:rPr>
              <a:pPr eaLnBrk="1" hangingPunct="1"/>
              <a:t>19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ço Reservado para Imagem de Slide 1">
            <a:extLst>
              <a:ext uri="{FF2B5EF4-FFF2-40B4-BE49-F238E27FC236}">
                <a16:creationId xmlns:a16="http://schemas.microsoft.com/office/drawing/2014/main" id="{3C827831-46F0-43F3-8F5C-C393F8F880D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Espaço Reservado para Anotações 2">
            <a:extLst>
              <a:ext uri="{FF2B5EF4-FFF2-40B4-BE49-F238E27FC236}">
                <a16:creationId xmlns:a16="http://schemas.microsoft.com/office/drawing/2014/main" id="{C48C2A47-2142-467F-9C16-1138A6D7016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36868" name="Espaço Reservado para Número de Slide 3">
            <a:extLst>
              <a:ext uri="{FF2B5EF4-FFF2-40B4-BE49-F238E27FC236}">
                <a16:creationId xmlns:a16="http://schemas.microsoft.com/office/drawing/2014/main" id="{6F3E9FC7-C32F-4F52-B303-F8F1FEEF987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6ECD641-9212-4A0C-9633-FDABD13B4957}" type="slidenum">
              <a:rPr lang="pt-BR" altLang="pt-BR">
                <a:latin typeface="Calibri" panose="020F0502020204030204" pitchFamily="34" charset="0"/>
              </a:rPr>
              <a:pPr eaLnBrk="1" hangingPunct="1"/>
              <a:t>2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Espaço Reservado para Imagem de Slide 1">
            <a:extLst>
              <a:ext uri="{FF2B5EF4-FFF2-40B4-BE49-F238E27FC236}">
                <a16:creationId xmlns:a16="http://schemas.microsoft.com/office/drawing/2014/main" id="{CEDBECE1-A7CF-4067-AFC9-8499906C828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Espaço Reservado para Anotações 2">
            <a:extLst>
              <a:ext uri="{FF2B5EF4-FFF2-40B4-BE49-F238E27FC236}">
                <a16:creationId xmlns:a16="http://schemas.microsoft.com/office/drawing/2014/main" id="{2EABB11B-24C1-4D5A-8E19-D3C6256B460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54276" name="Espaço Reservado para Número de Slide 3">
            <a:extLst>
              <a:ext uri="{FF2B5EF4-FFF2-40B4-BE49-F238E27FC236}">
                <a16:creationId xmlns:a16="http://schemas.microsoft.com/office/drawing/2014/main" id="{0271DA3E-799B-4E3E-9FFE-4CAFF95DF9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D2F0EAD-FE5E-42C7-A795-1FAA1D29F1FE}" type="slidenum">
              <a:rPr lang="pt-BR" altLang="pt-BR">
                <a:latin typeface="Calibri" panose="020F0502020204030204" pitchFamily="34" charset="0"/>
              </a:rPr>
              <a:pPr eaLnBrk="1" hangingPunct="1"/>
              <a:t>20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Espaço Reservado para Imagem de Slide 1">
            <a:extLst>
              <a:ext uri="{FF2B5EF4-FFF2-40B4-BE49-F238E27FC236}">
                <a16:creationId xmlns:a16="http://schemas.microsoft.com/office/drawing/2014/main" id="{F5FA7F01-7A1E-45A3-8140-16F41977BBE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Espaço Reservado para Anotações 2">
            <a:extLst>
              <a:ext uri="{FF2B5EF4-FFF2-40B4-BE49-F238E27FC236}">
                <a16:creationId xmlns:a16="http://schemas.microsoft.com/office/drawing/2014/main" id="{53B4B05E-CAC2-40D0-8E87-F2201F2075A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55300" name="Espaço Reservado para Número de Slide 3">
            <a:extLst>
              <a:ext uri="{FF2B5EF4-FFF2-40B4-BE49-F238E27FC236}">
                <a16:creationId xmlns:a16="http://schemas.microsoft.com/office/drawing/2014/main" id="{0BF55DEE-FD4D-4A43-A901-0EC0E930F3A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F989390-1F0D-4279-9375-A05B79EE5F3B}" type="slidenum">
              <a:rPr lang="pt-BR" altLang="pt-BR">
                <a:latin typeface="Calibri" panose="020F0502020204030204" pitchFamily="34" charset="0"/>
              </a:rPr>
              <a:pPr eaLnBrk="1" hangingPunct="1"/>
              <a:t>21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Espaço Reservado para Imagem de Slide 1">
            <a:extLst>
              <a:ext uri="{FF2B5EF4-FFF2-40B4-BE49-F238E27FC236}">
                <a16:creationId xmlns:a16="http://schemas.microsoft.com/office/drawing/2014/main" id="{19245756-F6F8-487E-AFFA-1FFD43380DE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Espaço Reservado para Anotações 2">
            <a:extLst>
              <a:ext uri="{FF2B5EF4-FFF2-40B4-BE49-F238E27FC236}">
                <a16:creationId xmlns:a16="http://schemas.microsoft.com/office/drawing/2014/main" id="{72551492-72F3-48F3-ABFF-8B01B37095B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56324" name="Espaço Reservado para Número de Slide 3">
            <a:extLst>
              <a:ext uri="{FF2B5EF4-FFF2-40B4-BE49-F238E27FC236}">
                <a16:creationId xmlns:a16="http://schemas.microsoft.com/office/drawing/2014/main" id="{CD62B19E-EBA0-421E-A228-8D7C2C6DD7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75EE538-FCE6-4526-9FF2-1925784EEE7D}" type="slidenum">
              <a:rPr lang="pt-BR" altLang="pt-BR">
                <a:latin typeface="Calibri" panose="020F0502020204030204" pitchFamily="34" charset="0"/>
              </a:rPr>
              <a:pPr eaLnBrk="1" hangingPunct="1"/>
              <a:t>22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>
            <a:extLst>
              <a:ext uri="{FF2B5EF4-FFF2-40B4-BE49-F238E27FC236}">
                <a16:creationId xmlns:a16="http://schemas.microsoft.com/office/drawing/2014/main" id="{65E37FE1-1C8C-44D7-B10C-FA8BEF158D7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Espaço Reservado para Anotações 2">
            <a:extLst>
              <a:ext uri="{FF2B5EF4-FFF2-40B4-BE49-F238E27FC236}">
                <a16:creationId xmlns:a16="http://schemas.microsoft.com/office/drawing/2014/main" id="{D1EA05DE-2B39-4D3F-A83B-A5CD8B626B9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57348" name="Espaço Reservado para Número de Slide 3">
            <a:extLst>
              <a:ext uri="{FF2B5EF4-FFF2-40B4-BE49-F238E27FC236}">
                <a16:creationId xmlns:a16="http://schemas.microsoft.com/office/drawing/2014/main" id="{5874F702-9733-4075-A8DC-D92A45BFA4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67DAABB-4F0C-4286-9C1B-06ACAA4B1104}" type="slidenum">
              <a:rPr lang="pt-BR" altLang="pt-BR">
                <a:latin typeface="Calibri" panose="020F0502020204030204" pitchFamily="34" charset="0"/>
              </a:rPr>
              <a:pPr eaLnBrk="1" hangingPunct="1"/>
              <a:t>23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Espaço Reservado para Imagem de Slide 1">
            <a:extLst>
              <a:ext uri="{FF2B5EF4-FFF2-40B4-BE49-F238E27FC236}">
                <a16:creationId xmlns:a16="http://schemas.microsoft.com/office/drawing/2014/main" id="{6B1B3471-72FD-40EB-BF39-031B14DA8AD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Espaço Reservado para Anotações 2">
            <a:extLst>
              <a:ext uri="{FF2B5EF4-FFF2-40B4-BE49-F238E27FC236}">
                <a16:creationId xmlns:a16="http://schemas.microsoft.com/office/drawing/2014/main" id="{79BC66AF-61B0-4E29-9963-26B8BCF11EF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58372" name="Espaço Reservado para Número de Slide 3">
            <a:extLst>
              <a:ext uri="{FF2B5EF4-FFF2-40B4-BE49-F238E27FC236}">
                <a16:creationId xmlns:a16="http://schemas.microsoft.com/office/drawing/2014/main" id="{AE24DF60-F51E-43B1-BCB0-02CBAAA74CC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9F77A2F-6B06-45F5-843C-2188BF7B7160}" type="slidenum">
              <a:rPr lang="pt-BR" altLang="pt-BR">
                <a:latin typeface="Calibri" panose="020F0502020204030204" pitchFamily="34" charset="0"/>
              </a:rPr>
              <a:pPr eaLnBrk="1" hangingPunct="1"/>
              <a:t>24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Espaço Reservado para Imagem de Slide 1">
            <a:extLst>
              <a:ext uri="{FF2B5EF4-FFF2-40B4-BE49-F238E27FC236}">
                <a16:creationId xmlns:a16="http://schemas.microsoft.com/office/drawing/2014/main" id="{F5C128D3-EAF4-45E1-A1DA-2455E2B0991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Espaço Reservado para Anotações 2">
            <a:extLst>
              <a:ext uri="{FF2B5EF4-FFF2-40B4-BE49-F238E27FC236}">
                <a16:creationId xmlns:a16="http://schemas.microsoft.com/office/drawing/2014/main" id="{BCF79244-0EF8-4804-9AE1-B2BCB51D160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59396" name="Espaço Reservado para Número de Slide 3">
            <a:extLst>
              <a:ext uri="{FF2B5EF4-FFF2-40B4-BE49-F238E27FC236}">
                <a16:creationId xmlns:a16="http://schemas.microsoft.com/office/drawing/2014/main" id="{81F7D013-237B-4A2D-8730-1EAAF41E8AE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BA9EDCC-E7F1-4B56-8D7D-7B22F79DC9BE}" type="slidenum">
              <a:rPr lang="pt-BR" altLang="pt-BR">
                <a:latin typeface="Calibri" panose="020F0502020204030204" pitchFamily="34" charset="0"/>
              </a:rPr>
              <a:pPr eaLnBrk="1" hangingPunct="1"/>
              <a:t>25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Espaço Reservado para Imagem de Slide 1">
            <a:extLst>
              <a:ext uri="{FF2B5EF4-FFF2-40B4-BE49-F238E27FC236}">
                <a16:creationId xmlns:a16="http://schemas.microsoft.com/office/drawing/2014/main" id="{A71BAC0E-2D6B-45BC-9F9D-FDFBE77ED3D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Espaço Reservado para Anotações 2">
            <a:extLst>
              <a:ext uri="{FF2B5EF4-FFF2-40B4-BE49-F238E27FC236}">
                <a16:creationId xmlns:a16="http://schemas.microsoft.com/office/drawing/2014/main" id="{5A7BE6DC-6E65-42A0-B2E7-CFE6CF49295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60420" name="Espaço Reservado para Número de Slide 3">
            <a:extLst>
              <a:ext uri="{FF2B5EF4-FFF2-40B4-BE49-F238E27FC236}">
                <a16:creationId xmlns:a16="http://schemas.microsoft.com/office/drawing/2014/main" id="{49D1F802-7C1F-4A37-B52F-D31F7AC2F8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BE167F2-4CC6-4FD0-9844-31791E1BFCFC}" type="slidenum">
              <a:rPr lang="pt-BR" altLang="pt-BR">
                <a:latin typeface="Calibri" panose="020F0502020204030204" pitchFamily="34" charset="0"/>
              </a:rPr>
              <a:pPr eaLnBrk="1" hangingPunct="1"/>
              <a:t>26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Espaço Reservado para Imagem de Slide 1">
            <a:extLst>
              <a:ext uri="{FF2B5EF4-FFF2-40B4-BE49-F238E27FC236}">
                <a16:creationId xmlns:a16="http://schemas.microsoft.com/office/drawing/2014/main" id="{7701F59B-3A3E-40AB-96BA-A1D0C48A495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Espaço Reservado para Anotações 2">
            <a:extLst>
              <a:ext uri="{FF2B5EF4-FFF2-40B4-BE49-F238E27FC236}">
                <a16:creationId xmlns:a16="http://schemas.microsoft.com/office/drawing/2014/main" id="{2608EEFF-27FB-42FD-B4FC-B10B7B3D813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61444" name="Espaço Reservado para Número de Slide 3">
            <a:extLst>
              <a:ext uri="{FF2B5EF4-FFF2-40B4-BE49-F238E27FC236}">
                <a16:creationId xmlns:a16="http://schemas.microsoft.com/office/drawing/2014/main" id="{0D5FF931-1C0D-4F13-ADDC-11D4FD03C1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D5AE2CA-21DC-4A1C-AC80-5AB27CBD30A3}" type="slidenum">
              <a:rPr lang="pt-BR" altLang="pt-BR">
                <a:latin typeface="Calibri" panose="020F0502020204030204" pitchFamily="34" charset="0"/>
              </a:rPr>
              <a:pPr eaLnBrk="1" hangingPunct="1"/>
              <a:t>27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Espaço Reservado para Imagem de Slide 1">
            <a:extLst>
              <a:ext uri="{FF2B5EF4-FFF2-40B4-BE49-F238E27FC236}">
                <a16:creationId xmlns:a16="http://schemas.microsoft.com/office/drawing/2014/main" id="{09569AE2-713A-41F5-B9DC-9784FC48220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Espaço Reservado para Anotações 2">
            <a:extLst>
              <a:ext uri="{FF2B5EF4-FFF2-40B4-BE49-F238E27FC236}">
                <a16:creationId xmlns:a16="http://schemas.microsoft.com/office/drawing/2014/main" id="{890D18E7-70BE-45BA-8F03-B3F9AE93BA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62468" name="Espaço Reservado para Número de Slide 3">
            <a:extLst>
              <a:ext uri="{FF2B5EF4-FFF2-40B4-BE49-F238E27FC236}">
                <a16:creationId xmlns:a16="http://schemas.microsoft.com/office/drawing/2014/main" id="{1CF908E1-397F-489D-BF41-25A10628359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4A56240-CB64-4155-B01B-7F04EA95151F}" type="slidenum">
              <a:rPr lang="pt-BR" altLang="pt-BR">
                <a:latin typeface="Calibri" panose="020F0502020204030204" pitchFamily="34" charset="0"/>
              </a:rPr>
              <a:pPr eaLnBrk="1" hangingPunct="1"/>
              <a:t>28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Espaço Reservado para Imagem de Slide 1">
            <a:extLst>
              <a:ext uri="{FF2B5EF4-FFF2-40B4-BE49-F238E27FC236}">
                <a16:creationId xmlns:a16="http://schemas.microsoft.com/office/drawing/2014/main" id="{03DBC06B-884B-4FA9-BE43-E6F6580F85D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Espaço Reservado para Anotações 2">
            <a:extLst>
              <a:ext uri="{FF2B5EF4-FFF2-40B4-BE49-F238E27FC236}">
                <a16:creationId xmlns:a16="http://schemas.microsoft.com/office/drawing/2014/main" id="{DA59E6FE-BD8D-4BDB-9E6C-B1EFD067054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63492" name="Espaço Reservado para Número de Slide 3">
            <a:extLst>
              <a:ext uri="{FF2B5EF4-FFF2-40B4-BE49-F238E27FC236}">
                <a16:creationId xmlns:a16="http://schemas.microsoft.com/office/drawing/2014/main" id="{35A44FE0-6A61-43AA-AA15-B9AEC9CBA1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ABD26DE-B8E4-44B0-980E-A401262E6A07}" type="slidenum">
              <a:rPr lang="pt-BR" altLang="pt-BR">
                <a:latin typeface="Calibri" panose="020F0502020204030204" pitchFamily="34" charset="0"/>
              </a:rPr>
              <a:pPr eaLnBrk="1" hangingPunct="1"/>
              <a:t>29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Imagem de Slide 1">
            <a:extLst>
              <a:ext uri="{FF2B5EF4-FFF2-40B4-BE49-F238E27FC236}">
                <a16:creationId xmlns:a16="http://schemas.microsoft.com/office/drawing/2014/main" id="{BA0349EA-92C6-4998-B950-AD9E5B30E4C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Espaço Reservado para Anotações 2">
            <a:extLst>
              <a:ext uri="{FF2B5EF4-FFF2-40B4-BE49-F238E27FC236}">
                <a16:creationId xmlns:a16="http://schemas.microsoft.com/office/drawing/2014/main" id="{9ECFF5E2-7A14-4B64-BB9F-D3CBA47B7C1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37892" name="Espaço Reservado para Número de Slide 3">
            <a:extLst>
              <a:ext uri="{FF2B5EF4-FFF2-40B4-BE49-F238E27FC236}">
                <a16:creationId xmlns:a16="http://schemas.microsoft.com/office/drawing/2014/main" id="{2B64C151-EC3F-417C-9DF7-06D5C281DAF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DE22066-5E07-4E1A-B013-A6AB8FA5C3EF}" type="slidenum">
              <a:rPr lang="pt-BR" altLang="pt-BR">
                <a:latin typeface="Calibri" panose="020F0502020204030204" pitchFamily="34" charset="0"/>
              </a:rPr>
              <a:pPr eaLnBrk="1" hangingPunct="1"/>
              <a:t>3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ço Reservado para Imagem de Slide 1">
            <a:extLst>
              <a:ext uri="{FF2B5EF4-FFF2-40B4-BE49-F238E27FC236}">
                <a16:creationId xmlns:a16="http://schemas.microsoft.com/office/drawing/2014/main" id="{86955232-F434-4C20-8D52-8DA784CEED6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Espaço Reservado para Anotações 2">
            <a:extLst>
              <a:ext uri="{FF2B5EF4-FFF2-40B4-BE49-F238E27FC236}">
                <a16:creationId xmlns:a16="http://schemas.microsoft.com/office/drawing/2014/main" id="{303FF500-9E14-44C1-84B8-1FD25F4DCBB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64516" name="Espaço Reservado para Número de Slide 3">
            <a:extLst>
              <a:ext uri="{FF2B5EF4-FFF2-40B4-BE49-F238E27FC236}">
                <a16:creationId xmlns:a16="http://schemas.microsoft.com/office/drawing/2014/main" id="{898D3941-8452-4EC7-A70F-948EBD9F01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0C8CE45-522A-4BE1-9FCB-0D2EE19A9099}" type="slidenum">
              <a:rPr lang="pt-BR" altLang="pt-BR">
                <a:latin typeface="Calibri" panose="020F0502020204030204" pitchFamily="34" charset="0"/>
              </a:rPr>
              <a:pPr eaLnBrk="1" hangingPunct="1"/>
              <a:t>30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Espaço Reservado para Imagem de Slide 1">
            <a:extLst>
              <a:ext uri="{FF2B5EF4-FFF2-40B4-BE49-F238E27FC236}">
                <a16:creationId xmlns:a16="http://schemas.microsoft.com/office/drawing/2014/main" id="{437FB32B-72E7-46C2-9E33-C2DCD51B45C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Espaço Reservado para Anotações 2">
            <a:extLst>
              <a:ext uri="{FF2B5EF4-FFF2-40B4-BE49-F238E27FC236}">
                <a16:creationId xmlns:a16="http://schemas.microsoft.com/office/drawing/2014/main" id="{BB208F83-8DA4-4F85-A6EF-3B83D54A5F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65540" name="Espaço Reservado para Número de Slide 3">
            <a:extLst>
              <a:ext uri="{FF2B5EF4-FFF2-40B4-BE49-F238E27FC236}">
                <a16:creationId xmlns:a16="http://schemas.microsoft.com/office/drawing/2014/main" id="{BD58081A-B4AC-46DF-B6B8-B8BB339BCEB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0F9FF55-44A6-4D81-8512-8D250878CD46}" type="slidenum">
              <a:rPr lang="pt-BR" altLang="pt-BR">
                <a:latin typeface="Calibri" panose="020F0502020204030204" pitchFamily="34" charset="0"/>
              </a:rPr>
              <a:pPr eaLnBrk="1" hangingPunct="1"/>
              <a:t>31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Espaço Reservado para Imagem de Slide 1">
            <a:extLst>
              <a:ext uri="{FF2B5EF4-FFF2-40B4-BE49-F238E27FC236}">
                <a16:creationId xmlns:a16="http://schemas.microsoft.com/office/drawing/2014/main" id="{3155963B-35E5-418E-AB4B-FDB41D9DF14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Espaço Reservado para Anotações 2">
            <a:extLst>
              <a:ext uri="{FF2B5EF4-FFF2-40B4-BE49-F238E27FC236}">
                <a16:creationId xmlns:a16="http://schemas.microsoft.com/office/drawing/2014/main" id="{5D139254-4E33-47D4-AAAA-C5B80658161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66564" name="Espaço Reservado para Número de Slide 3">
            <a:extLst>
              <a:ext uri="{FF2B5EF4-FFF2-40B4-BE49-F238E27FC236}">
                <a16:creationId xmlns:a16="http://schemas.microsoft.com/office/drawing/2014/main" id="{F06AF8F5-D19A-4526-B7C9-A46F7BB554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A612A39-5922-4003-9B9E-4434F8A4234C}" type="slidenum">
              <a:rPr lang="pt-BR" altLang="pt-BR">
                <a:latin typeface="Calibri" panose="020F0502020204030204" pitchFamily="34" charset="0"/>
              </a:rPr>
              <a:pPr eaLnBrk="1" hangingPunct="1"/>
              <a:t>32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Espaço Reservado para Imagem de Slide 1">
            <a:extLst>
              <a:ext uri="{FF2B5EF4-FFF2-40B4-BE49-F238E27FC236}">
                <a16:creationId xmlns:a16="http://schemas.microsoft.com/office/drawing/2014/main" id="{7DDDFB72-DACA-4F5E-86FC-804F149D49F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Espaço Reservado para Anotações 2">
            <a:extLst>
              <a:ext uri="{FF2B5EF4-FFF2-40B4-BE49-F238E27FC236}">
                <a16:creationId xmlns:a16="http://schemas.microsoft.com/office/drawing/2014/main" id="{437F56D8-ABC0-4FF4-A678-EC685983846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67588" name="Espaço Reservado para Número de Slide 3">
            <a:extLst>
              <a:ext uri="{FF2B5EF4-FFF2-40B4-BE49-F238E27FC236}">
                <a16:creationId xmlns:a16="http://schemas.microsoft.com/office/drawing/2014/main" id="{5621241C-F90D-4400-B611-455872273B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65838C2-C919-440A-B01B-F64CC1D0E271}" type="slidenum">
              <a:rPr lang="pt-BR" altLang="pt-BR">
                <a:latin typeface="Calibri" panose="020F0502020204030204" pitchFamily="34" charset="0"/>
              </a:rPr>
              <a:pPr eaLnBrk="1" hangingPunct="1"/>
              <a:t>33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ço Reservado para Imagem de Slide 1">
            <a:extLst>
              <a:ext uri="{FF2B5EF4-FFF2-40B4-BE49-F238E27FC236}">
                <a16:creationId xmlns:a16="http://schemas.microsoft.com/office/drawing/2014/main" id="{CDA3345D-BAE5-4146-A3B1-FE95F9B0E14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Espaço Reservado para Anotações 2">
            <a:extLst>
              <a:ext uri="{FF2B5EF4-FFF2-40B4-BE49-F238E27FC236}">
                <a16:creationId xmlns:a16="http://schemas.microsoft.com/office/drawing/2014/main" id="{40B8C9DA-8072-4824-8F4A-22A1A638413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38916" name="Espaço Reservado para Número de Slide 3">
            <a:extLst>
              <a:ext uri="{FF2B5EF4-FFF2-40B4-BE49-F238E27FC236}">
                <a16:creationId xmlns:a16="http://schemas.microsoft.com/office/drawing/2014/main" id="{AB85BB67-A7D2-4462-AB7B-87C7B2BAEE5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CFBE834-FBFB-4436-BABE-BD7BB948AA08}" type="slidenum">
              <a:rPr lang="pt-BR" altLang="pt-BR">
                <a:latin typeface="Calibri" panose="020F0502020204030204" pitchFamily="34" charset="0"/>
              </a:rPr>
              <a:pPr eaLnBrk="1" hangingPunct="1"/>
              <a:t>4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ço Reservado para Imagem de Slide 1">
            <a:extLst>
              <a:ext uri="{FF2B5EF4-FFF2-40B4-BE49-F238E27FC236}">
                <a16:creationId xmlns:a16="http://schemas.microsoft.com/office/drawing/2014/main" id="{8CA5F2AE-6FB1-41D6-9C1D-AEA525BF558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Espaço Reservado para Anotações 2">
            <a:extLst>
              <a:ext uri="{FF2B5EF4-FFF2-40B4-BE49-F238E27FC236}">
                <a16:creationId xmlns:a16="http://schemas.microsoft.com/office/drawing/2014/main" id="{28DBC21E-B762-45FC-8E8E-5D3E4FE26E5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39940" name="Espaço Reservado para Número de Slide 3">
            <a:extLst>
              <a:ext uri="{FF2B5EF4-FFF2-40B4-BE49-F238E27FC236}">
                <a16:creationId xmlns:a16="http://schemas.microsoft.com/office/drawing/2014/main" id="{677697DD-9791-4FF5-B315-E5CC824300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1EFF96D-D902-4334-9F06-EB468C11D380}" type="slidenum">
              <a:rPr lang="pt-BR" altLang="pt-BR">
                <a:latin typeface="Calibri" panose="020F0502020204030204" pitchFamily="34" charset="0"/>
              </a:rPr>
              <a:pPr eaLnBrk="1" hangingPunct="1"/>
              <a:t>5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ço Reservado para Imagem de Slide 1">
            <a:extLst>
              <a:ext uri="{FF2B5EF4-FFF2-40B4-BE49-F238E27FC236}">
                <a16:creationId xmlns:a16="http://schemas.microsoft.com/office/drawing/2014/main" id="{941DA9F0-DF0B-442C-8FB5-756E0737C3C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Espaço Reservado para Anotações 2">
            <a:extLst>
              <a:ext uri="{FF2B5EF4-FFF2-40B4-BE49-F238E27FC236}">
                <a16:creationId xmlns:a16="http://schemas.microsoft.com/office/drawing/2014/main" id="{41CF3E82-ADAF-4CEE-89FB-EC9619ABB01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40964" name="Espaço Reservado para Número de Slide 3">
            <a:extLst>
              <a:ext uri="{FF2B5EF4-FFF2-40B4-BE49-F238E27FC236}">
                <a16:creationId xmlns:a16="http://schemas.microsoft.com/office/drawing/2014/main" id="{E3E7F53A-15CD-40EE-A6D0-82DD3E7AC79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D335D34-E646-4D08-B7B6-3196BBFA2AC6}" type="slidenum">
              <a:rPr lang="pt-BR" altLang="pt-BR">
                <a:latin typeface="Calibri" panose="020F0502020204030204" pitchFamily="34" charset="0"/>
              </a:rPr>
              <a:pPr eaLnBrk="1" hangingPunct="1"/>
              <a:t>6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Imagem de Slide 1">
            <a:extLst>
              <a:ext uri="{FF2B5EF4-FFF2-40B4-BE49-F238E27FC236}">
                <a16:creationId xmlns:a16="http://schemas.microsoft.com/office/drawing/2014/main" id="{92817CC5-B485-4E66-9AEC-49BF2EEF3EF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Espaço Reservado para Anotações 2">
            <a:extLst>
              <a:ext uri="{FF2B5EF4-FFF2-40B4-BE49-F238E27FC236}">
                <a16:creationId xmlns:a16="http://schemas.microsoft.com/office/drawing/2014/main" id="{B706276E-4F38-420A-8A95-40A5D9EFCD8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41988" name="Espaço Reservado para Número de Slide 3">
            <a:extLst>
              <a:ext uri="{FF2B5EF4-FFF2-40B4-BE49-F238E27FC236}">
                <a16:creationId xmlns:a16="http://schemas.microsoft.com/office/drawing/2014/main" id="{60696CEF-07F8-46F8-99A6-5CA4EFD1B82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097023B-CCC4-4691-9344-93417669DA86}" type="slidenum">
              <a:rPr lang="pt-BR" altLang="pt-BR">
                <a:latin typeface="Calibri" panose="020F0502020204030204" pitchFamily="34" charset="0"/>
              </a:rPr>
              <a:pPr eaLnBrk="1" hangingPunct="1"/>
              <a:t>7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ço Reservado para Imagem de Slide 1">
            <a:extLst>
              <a:ext uri="{FF2B5EF4-FFF2-40B4-BE49-F238E27FC236}">
                <a16:creationId xmlns:a16="http://schemas.microsoft.com/office/drawing/2014/main" id="{0D8B30B6-6399-4D4F-B561-FAC1A16666D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Espaço Reservado para Anotações 2">
            <a:extLst>
              <a:ext uri="{FF2B5EF4-FFF2-40B4-BE49-F238E27FC236}">
                <a16:creationId xmlns:a16="http://schemas.microsoft.com/office/drawing/2014/main" id="{54D76280-31BD-44D6-A483-700E2031C5C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43012" name="Espaço Reservado para Número de Slide 3">
            <a:extLst>
              <a:ext uri="{FF2B5EF4-FFF2-40B4-BE49-F238E27FC236}">
                <a16:creationId xmlns:a16="http://schemas.microsoft.com/office/drawing/2014/main" id="{8BA1629F-7102-40A2-8928-CB0CA563C2C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270CF9B-D3F6-4856-9ED5-9F08335E9C98}" type="slidenum">
              <a:rPr lang="pt-BR" altLang="pt-BR">
                <a:latin typeface="Calibri" panose="020F0502020204030204" pitchFamily="34" charset="0"/>
              </a:rPr>
              <a:pPr eaLnBrk="1" hangingPunct="1"/>
              <a:t>8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ço Reservado para Imagem de Slide 1">
            <a:extLst>
              <a:ext uri="{FF2B5EF4-FFF2-40B4-BE49-F238E27FC236}">
                <a16:creationId xmlns:a16="http://schemas.microsoft.com/office/drawing/2014/main" id="{8949A159-20AD-446E-B8A7-113AB819D37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Espaço Reservado para Anotações 2">
            <a:extLst>
              <a:ext uri="{FF2B5EF4-FFF2-40B4-BE49-F238E27FC236}">
                <a16:creationId xmlns:a16="http://schemas.microsoft.com/office/drawing/2014/main" id="{BF3CCCE5-AE9E-4F5A-A7E9-BA377759754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44036" name="Espaço Reservado para Número de Slide 3">
            <a:extLst>
              <a:ext uri="{FF2B5EF4-FFF2-40B4-BE49-F238E27FC236}">
                <a16:creationId xmlns:a16="http://schemas.microsoft.com/office/drawing/2014/main" id="{66DCB473-C79F-4285-8379-95FD47838B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EB9774E-DF45-48AC-850F-A28CEB28A4D1}" type="slidenum">
              <a:rPr lang="pt-BR" altLang="pt-BR">
                <a:latin typeface="Calibri" panose="020F0502020204030204" pitchFamily="34" charset="0"/>
              </a:rPr>
              <a:pPr eaLnBrk="1" hangingPunct="1"/>
              <a:t>9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2" y="2130427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1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E13F4A8-779D-4F7A-9C8C-D6515C3DA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E492A-6DCA-4113-9060-AB668C071F63}" type="datetimeFigureOut">
              <a:rPr lang="pt-BR"/>
              <a:pPr>
                <a:defRPr/>
              </a:pPr>
              <a:t>10/04/2018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52782A3-A694-41C7-9B46-8C3C78DBF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0B3FF21-C2D8-4196-A6F3-B13143DF4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010428-A95B-4A40-8FA9-C5D3F11F691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67596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30A84A0-79D3-4B08-AC5F-F05648896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1ED2B-5A1D-4E44-AC73-73B3E49200F3}" type="datetimeFigureOut">
              <a:rPr lang="pt-BR"/>
              <a:pPr>
                <a:defRPr/>
              </a:pPr>
              <a:t>10/04/2018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772AA45-BED5-49C5-9A08-4CF781203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C5B8B61-F471-466E-975A-B29FB4690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4E4BD8-7E84-4006-B6B1-19A6D1D0697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21112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2" y="274641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2" y="274641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814C6F5-4230-4653-B7FA-89C1A5A24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FA973-7FB4-4975-8618-CE376F8B05D9}" type="datetimeFigureOut">
              <a:rPr lang="pt-BR"/>
              <a:pPr>
                <a:defRPr/>
              </a:pPr>
              <a:t>10/04/2018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9087CC7-2DC2-4BB8-AFA3-E2357EE9D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FDE887C-414F-42B3-BFFF-E03B05057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E9E754-5703-4450-975F-3426267A030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46886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9994D25-436B-45EE-B92C-7E951C87C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A0320-98F4-4CE6-B0B5-91D61B0AF5C4}" type="datetimeFigureOut">
              <a:rPr lang="pt-BR"/>
              <a:pPr>
                <a:defRPr/>
              </a:pPr>
              <a:t>10/04/2018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3815545-5826-49DA-AD49-59D183CE3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68C291F-748B-4AFE-96B7-2B4E3C192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AA0B8B-17AF-4615-9051-608F1F32EA1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63648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5" y="4406905"/>
            <a:ext cx="7772400" cy="1362075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5" y="290671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3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7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37140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82854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28567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74281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319994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65708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139225E-6D8D-4FB2-AA4A-C0982B2E1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A0C8F-158B-4D2B-AB0E-A7BAE368AF5D}" type="datetimeFigureOut">
              <a:rPr lang="pt-BR"/>
              <a:pPr>
                <a:defRPr/>
              </a:pPr>
              <a:t>10/04/2018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A2D8A89-07B2-4C0F-8AB1-2AEB63671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5548459-5735-4249-A34D-80585AB3B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A0A9FF-A103-4DAD-BECF-ADBFB3FB5CB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75261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2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1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1150F69F-71D7-487D-BD4B-58CEFEFF5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6D794-7D13-40BA-8B8E-39004E642706}" type="datetimeFigureOut">
              <a:rPr lang="pt-BR"/>
              <a:pPr>
                <a:defRPr/>
              </a:pPr>
              <a:t>10/04/2018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0AA52078-7DD8-4E85-90A0-AD4F5D251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DCEB7813-581C-4C5E-91A1-7D27F2B65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443868-5C04-4BBD-AA1E-C2BBBEEE746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34470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1" y="1535114"/>
            <a:ext cx="4040189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6" indent="0">
              <a:buNone/>
              <a:defRPr sz="2000" b="1"/>
            </a:lvl2pPr>
            <a:lvl3pPr marL="914271" indent="0">
              <a:buNone/>
              <a:defRPr sz="1800" b="1"/>
            </a:lvl3pPr>
            <a:lvl4pPr marL="1371407" indent="0">
              <a:buNone/>
              <a:defRPr sz="1500" b="1"/>
            </a:lvl4pPr>
            <a:lvl5pPr marL="1828541" indent="0">
              <a:buNone/>
              <a:defRPr sz="1500" b="1"/>
            </a:lvl5pPr>
            <a:lvl6pPr marL="2285677" indent="0">
              <a:buNone/>
              <a:defRPr sz="1500" b="1"/>
            </a:lvl6pPr>
            <a:lvl7pPr marL="2742814" indent="0">
              <a:buNone/>
              <a:defRPr sz="1500" b="1"/>
            </a:lvl7pPr>
            <a:lvl8pPr marL="3199949" indent="0">
              <a:buNone/>
              <a:defRPr sz="1500" b="1"/>
            </a:lvl8pPr>
            <a:lvl9pPr marL="3657086" indent="0">
              <a:buNone/>
              <a:defRPr sz="15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535114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6" indent="0">
              <a:buNone/>
              <a:defRPr sz="2000" b="1"/>
            </a:lvl2pPr>
            <a:lvl3pPr marL="914271" indent="0">
              <a:buNone/>
              <a:defRPr sz="1800" b="1"/>
            </a:lvl3pPr>
            <a:lvl4pPr marL="1371407" indent="0">
              <a:buNone/>
              <a:defRPr sz="1500" b="1"/>
            </a:lvl4pPr>
            <a:lvl5pPr marL="1828541" indent="0">
              <a:buNone/>
              <a:defRPr sz="1500" b="1"/>
            </a:lvl5pPr>
            <a:lvl6pPr marL="2285677" indent="0">
              <a:buNone/>
              <a:defRPr sz="1500" b="1"/>
            </a:lvl6pPr>
            <a:lvl7pPr marL="2742814" indent="0">
              <a:buNone/>
              <a:defRPr sz="1500" b="1"/>
            </a:lvl7pPr>
            <a:lvl8pPr marL="3199949" indent="0">
              <a:buNone/>
              <a:defRPr sz="1500" b="1"/>
            </a:lvl8pPr>
            <a:lvl9pPr marL="3657086" indent="0">
              <a:buNone/>
              <a:defRPr sz="15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>
            <a:extLst>
              <a:ext uri="{FF2B5EF4-FFF2-40B4-BE49-F238E27FC236}">
                <a16:creationId xmlns:a16="http://schemas.microsoft.com/office/drawing/2014/main" id="{235C948C-49D6-4A51-8E98-0F3234605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F0F61-BE7E-4E2F-B3B9-D226FF0A9E4C}" type="datetimeFigureOut">
              <a:rPr lang="pt-BR"/>
              <a:pPr>
                <a:defRPr/>
              </a:pPr>
              <a:t>10/04/2018</a:t>
            </a:fld>
            <a:endParaRPr lang="pt-BR"/>
          </a:p>
        </p:txBody>
      </p:sp>
      <p:sp>
        <p:nvSpPr>
          <p:cNvPr id="8" name="Espaço Reservado para Rodapé 4">
            <a:extLst>
              <a:ext uri="{FF2B5EF4-FFF2-40B4-BE49-F238E27FC236}">
                <a16:creationId xmlns:a16="http://schemas.microsoft.com/office/drawing/2014/main" id="{473DD209-DFA6-41B8-BD56-8CD58DF28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>
            <a:extLst>
              <a:ext uri="{FF2B5EF4-FFF2-40B4-BE49-F238E27FC236}">
                <a16:creationId xmlns:a16="http://schemas.microsoft.com/office/drawing/2014/main" id="{0C6CDD3D-EA47-42F3-9967-5A234DAB0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30BB7-6E8C-43AF-98D9-555D4A3B750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06998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3">
            <a:extLst>
              <a:ext uri="{FF2B5EF4-FFF2-40B4-BE49-F238E27FC236}">
                <a16:creationId xmlns:a16="http://schemas.microsoft.com/office/drawing/2014/main" id="{C13A649A-9AEC-4C3D-9EAF-32E9D4926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464DA-D030-4E53-B160-9E88F3318D40}" type="datetimeFigureOut">
              <a:rPr lang="pt-BR"/>
              <a:pPr>
                <a:defRPr/>
              </a:pPr>
              <a:t>10/04/2018</a:t>
            </a:fld>
            <a:endParaRPr lang="pt-BR"/>
          </a:p>
        </p:txBody>
      </p:sp>
      <p:sp>
        <p:nvSpPr>
          <p:cNvPr id="4" name="Espaço Reservado para Rodapé 4">
            <a:extLst>
              <a:ext uri="{FF2B5EF4-FFF2-40B4-BE49-F238E27FC236}">
                <a16:creationId xmlns:a16="http://schemas.microsoft.com/office/drawing/2014/main" id="{E1EF2040-BEAD-4344-99AA-8828113FC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>
            <a:extLst>
              <a:ext uri="{FF2B5EF4-FFF2-40B4-BE49-F238E27FC236}">
                <a16:creationId xmlns:a16="http://schemas.microsoft.com/office/drawing/2014/main" id="{184043EA-5EE3-4193-B203-3D68951B7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AE0ED9-F231-45F6-BFA3-15191DB3BD4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71457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>
            <a:extLst>
              <a:ext uri="{FF2B5EF4-FFF2-40B4-BE49-F238E27FC236}">
                <a16:creationId xmlns:a16="http://schemas.microsoft.com/office/drawing/2014/main" id="{D676A4D6-4EB2-47AC-A027-72BE12801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3177D-3A5D-4E74-A6D6-62670E455444}" type="datetimeFigureOut">
              <a:rPr lang="pt-BR"/>
              <a:pPr>
                <a:defRPr/>
              </a:pPr>
              <a:t>10/04/2018</a:t>
            </a:fld>
            <a:endParaRPr lang="pt-BR"/>
          </a:p>
        </p:txBody>
      </p:sp>
      <p:sp>
        <p:nvSpPr>
          <p:cNvPr id="3" name="Espaço Reservado para Rodapé 4">
            <a:extLst>
              <a:ext uri="{FF2B5EF4-FFF2-40B4-BE49-F238E27FC236}">
                <a16:creationId xmlns:a16="http://schemas.microsoft.com/office/drawing/2014/main" id="{CAB2DD1E-61B0-4360-94B7-8384D3B5A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>
            <a:extLst>
              <a:ext uri="{FF2B5EF4-FFF2-40B4-BE49-F238E27FC236}">
                <a16:creationId xmlns:a16="http://schemas.microsoft.com/office/drawing/2014/main" id="{E2430B9F-0658-4AF8-A0B3-E200AA8FC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49DC8E-5CCE-4184-AF8A-AE465E3B835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5099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3" y="27305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300"/>
            </a:lvl1pPr>
            <a:lvl2pPr marL="457136" indent="0">
              <a:buNone/>
              <a:defRPr sz="1200"/>
            </a:lvl2pPr>
            <a:lvl3pPr marL="914271" indent="0">
              <a:buNone/>
              <a:defRPr sz="900"/>
            </a:lvl3pPr>
            <a:lvl4pPr marL="1371407" indent="0">
              <a:buNone/>
              <a:defRPr sz="900"/>
            </a:lvl4pPr>
            <a:lvl5pPr marL="1828541" indent="0">
              <a:buNone/>
              <a:defRPr sz="900"/>
            </a:lvl5pPr>
            <a:lvl6pPr marL="2285677" indent="0">
              <a:buNone/>
              <a:defRPr sz="900"/>
            </a:lvl6pPr>
            <a:lvl7pPr marL="2742814" indent="0">
              <a:buNone/>
              <a:defRPr sz="900"/>
            </a:lvl7pPr>
            <a:lvl8pPr marL="3199949" indent="0">
              <a:buNone/>
              <a:defRPr sz="900"/>
            </a:lvl8pPr>
            <a:lvl9pPr marL="3657086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6443F357-8C8D-4338-9860-6F46F7DB5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FC13E-250B-4BDE-A392-01C926B54BAE}" type="datetimeFigureOut">
              <a:rPr lang="pt-BR"/>
              <a:pPr>
                <a:defRPr/>
              </a:pPr>
              <a:t>10/04/2018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14390FD7-5381-4B7F-84B8-01E51D7FC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0CB5849E-E44D-4F3B-8EA2-A12BF9706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92A6CA-0D13-4F72-A04A-BC8F7DC18CB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98215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9" y="4800602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9" y="612778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36" indent="0">
              <a:buNone/>
              <a:defRPr sz="2800"/>
            </a:lvl2pPr>
            <a:lvl3pPr marL="914271" indent="0">
              <a:buNone/>
              <a:defRPr sz="2400"/>
            </a:lvl3pPr>
            <a:lvl4pPr marL="1371407" indent="0">
              <a:buNone/>
              <a:defRPr sz="2000"/>
            </a:lvl4pPr>
            <a:lvl5pPr marL="1828541" indent="0">
              <a:buNone/>
              <a:defRPr sz="2000"/>
            </a:lvl5pPr>
            <a:lvl6pPr marL="2285677" indent="0">
              <a:buNone/>
              <a:defRPr sz="2000"/>
            </a:lvl6pPr>
            <a:lvl7pPr marL="2742814" indent="0">
              <a:buNone/>
              <a:defRPr sz="2000"/>
            </a:lvl7pPr>
            <a:lvl8pPr marL="3199949" indent="0">
              <a:buNone/>
              <a:defRPr sz="2000"/>
            </a:lvl8pPr>
            <a:lvl9pPr marL="3657086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9" y="5367341"/>
            <a:ext cx="5486400" cy="804863"/>
          </a:xfrm>
        </p:spPr>
        <p:txBody>
          <a:bodyPr/>
          <a:lstStyle>
            <a:lvl1pPr marL="0" indent="0">
              <a:buNone/>
              <a:defRPr sz="1300"/>
            </a:lvl1pPr>
            <a:lvl2pPr marL="457136" indent="0">
              <a:buNone/>
              <a:defRPr sz="1200"/>
            </a:lvl2pPr>
            <a:lvl3pPr marL="914271" indent="0">
              <a:buNone/>
              <a:defRPr sz="900"/>
            </a:lvl3pPr>
            <a:lvl4pPr marL="1371407" indent="0">
              <a:buNone/>
              <a:defRPr sz="900"/>
            </a:lvl4pPr>
            <a:lvl5pPr marL="1828541" indent="0">
              <a:buNone/>
              <a:defRPr sz="900"/>
            </a:lvl5pPr>
            <a:lvl6pPr marL="2285677" indent="0">
              <a:buNone/>
              <a:defRPr sz="900"/>
            </a:lvl6pPr>
            <a:lvl7pPr marL="2742814" indent="0">
              <a:buNone/>
              <a:defRPr sz="900"/>
            </a:lvl7pPr>
            <a:lvl8pPr marL="3199949" indent="0">
              <a:buNone/>
              <a:defRPr sz="900"/>
            </a:lvl8pPr>
            <a:lvl9pPr marL="3657086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0A10BD60-21AF-4F4E-AA8D-7BDE76A7D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878A0-BC0B-4A62-B941-FEC5D6FC46A6}" type="datetimeFigureOut">
              <a:rPr lang="pt-BR"/>
              <a:pPr>
                <a:defRPr/>
              </a:pPr>
              <a:t>10/04/2018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A48504AC-BDD6-4EEA-AE33-370EF63D0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BA4EA496-21F0-4C37-A4A9-930C8C2AE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DEA2D1-F473-40F4-9D02-D956A86D8D2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4719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>
            <a:extLst>
              <a:ext uri="{FF2B5EF4-FFF2-40B4-BE49-F238E27FC236}">
                <a16:creationId xmlns:a16="http://schemas.microsoft.com/office/drawing/2014/main" id="{0D7C0760-D2FC-41A3-A1A2-FB873EDB814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8" tIns="45714" rIns="91428" bIns="457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Espaço Reservado para Texto 2">
            <a:extLst>
              <a:ext uri="{FF2B5EF4-FFF2-40B4-BE49-F238E27FC236}">
                <a16:creationId xmlns:a16="http://schemas.microsoft.com/office/drawing/2014/main" id="{6F494909-A88A-4A7B-9AF8-B894663A19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B3BA311-D060-4D97-9043-BBF5C5F4D3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l" defTabSz="914271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A228E25-9F0E-44D3-ABF8-50CA8E429D97}" type="datetimeFigureOut">
              <a:rPr lang="pt-BR"/>
              <a:pPr>
                <a:defRPr/>
              </a:pPr>
              <a:t>10/04/2018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91C5ED1-0D6A-43FA-AEF7-62135B44B0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ctr" defTabSz="914271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E4275F7-E316-4B76-93F4-8EBE96FA1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28" tIns="45714" rIns="91428" bIns="45714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fld id="{5BD8570C-BBBE-4C17-ABEE-958667BDA239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6" indent="-228568" algn="l" defTabSz="91427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81" indent="-228568" algn="l" defTabSz="91427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7" indent="-228568" algn="l" defTabSz="91427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53" indent="-228568" algn="l" defTabSz="91427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27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6" algn="l" defTabSz="91427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1" algn="l" defTabSz="91427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7" algn="l" defTabSz="91427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1" algn="l" defTabSz="91427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7" algn="l" defTabSz="91427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4" algn="l" defTabSz="91427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9" algn="l" defTabSz="91427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86" algn="l" defTabSz="91427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ítulo 1">
            <a:extLst>
              <a:ext uri="{FF2B5EF4-FFF2-40B4-BE49-F238E27FC236}">
                <a16:creationId xmlns:a16="http://schemas.microsoft.com/office/drawing/2014/main" id="{4C560A17-E930-4C36-ABF9-F4DEA1D44F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r>
              <a:rPr lang="pt-BR" altLang="pt-BR" sz="8100">
                <a:solidFill>
                  <a:srgbClr val="FF0000"/>
                </a:solidFill>
              </a:rPr>
              <a:t>19. </a:t>
            </a:r>
            <a:r>
              <a:rPr lang="pt-BR" altLang="pt-BR" sz="8100" b="1">
                <a:solidFill>
                  <a:srgbClr val="FF0000"/>
                </a:solidFill>
              </a:rPr>
              <a:t>O Anticristo</a:t>
            </a:r>
            <a:r>
              <a:rPr lang="pt-BR" altLang="pt-BR" sz="81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26316BF-F650-4C35-B453-5F061F9042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>
            <a:noAutofit/>
          </a:bodyPr>
          <a:lstStyle/>
          <a:p>
            <a:pPr defTabSz="914271" eaLnBrk="1" fontAlgn="auto" hangingPunct="1">
              <a:spcAft>
                <a:spcPts val="0"/>
              </a:spcAft>
              <a:defRPr/>
            </a:pPr>
            <a:r>
              <a:rPr lang="pt-BR" sz="4100" dirty="0"/>
              <a:t>Esboços-resumo por Hélio do livro "</a:t>
            </a:r>
            <a:r>
              <a:rPr lang="pt-BR" sz="4100" i="1" dirty="0" err="1"/>
              <a:t>Dispensational</a:t>
            </a:r>
            <a:r>
              <a:rPr lang="pt-BR" sz="4100" i="1" dirty="0"/>
              <a:t> </a:t>
            </a:r>
            <a:r>
              <a:rPr lang="pt-BR" sz="4100" i="1" dirty="0" err="1"/>
              <a:t>Truth</a:t>
            </a:r>
            <a:r>
              <a:rPr lang="pt-BR" sz="4100" dirty="0"/>
              <a:t>", Clarence </a:t>
            </a:r>
            <a:r>
              <a:rPr lang="pt-BR" sz="4100" dirty="0" err="1"/>
              <a:t>Larkin</a:t>
            </a:r>
            <a:r>
              <a:rPr lang="pt-BR" sz="4100" dirty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3DAA8C45-1937-4F7C-8A21-748BCF0EB2C8}"/>
              </a:ext>
            </a:extLst>
          </p:cNvPr>
          <p:cNvGraphicFramePr>
            <a:graphicFrameLocks noGrp="1"/>
          </p:cNvGraphicFramePr>
          <p:nvPr/>
        </p:nvGraphicFramePr>
        <p:xfrm>
          <a:off x="571500" y="1143000"/>
          <a:ext cx="8143875" cy="5038725"/>
        </p:xfrm>
        <a:graphic>
          <a:graphicData uri="http://schemas.openxmlformats.org/drawingml/2006/table">
            <a:tbl>
              <a:tblPr/>
              <a:tblGrid>
                <a:gridCol w="4071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1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596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3200" dirty="0">
                          <a:latin typeface="Times New Roman"/>
                        </a:rPr>
                        <a:t>8  É o </a:t>
                      </a:r>
                      <a:r>
                        <a:rPr lang="pt-BR" sz="3200" b="1" dirty="0">
                          <a:latin typeface="Times New Roman"/>
                        </a:rPr>
                        <a:t>Bom Pastor</a:t>
                      </a:r>
                      <a:r>
                        <a:rPr lang="pt-BR" sz="3200" dirty="0">
                          <a:latin typeface="Times New Roman"/>
                        </a:rPr>
                        <a:t>  João 10:4-15</a:t>
                      </a:r>
                      <a:endParaRPr lang="pt-BR" sz="3200" dirty="0">
                        <a:latin typeface="Calibri"/>
                      </a:endParaRPr>
                    </a:p>
                  </a:txBody>
                  <a:tcPr marL="6530" marR="6530" marT="6531" marB="6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3200">
                          <a:latin typeface="Times New Roman"/>
                        </a:rPr>
                        <a:t>É o </a:t>
                      </a:r>
                      <a:r>
                        <a:rPr lang="pt-BR" sz="3200" b="1">
                          <a:latin typeface="Times New Roman"/>
                        </a:rPr>
                        <a:t>pastor ídolo (mau)</a:t>
                      </a:r>
                      <a:r>
                        <a:rPr lang="pt-BR" sz="3200">
                          <a:latin typeface="Times New Roman"/>
                        </a:rPr>
                        <a:t> Zac 11:16-17</a:t>
                      </a:r>
                      <a:endParaRPr lang="pt-BR" sz="3200">
                        <a:latin typeface="Calibri"/>
                      </a:endParaRPr>
                    </a:p>
                  </a:txBody>
                  <a:tcPr marL="6530" marR="6530" marT="6531" marB="6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96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3200" dirty="0">
                          <a:latin typeface="Times New Roman"/>
                        </a:rPr>
                        <a:t>9  É a </a:t>
                      </a:r>
                      <a:r>
                        <a:rPr lang="pt-BR" sz="3200" b="1" dirty="0">
                          <a:latin typeface="Times New Roman"/>
                        </a:rPr>
                        <a:t>Videira Verdadeira</a:t>
                      </a:r>
                      <a:r>
                        <a:rPr lang="pt-BR" sz="3200" dirty="0">
                          <a:latin typeface="Times New Roman"/>
                        </a:rPr>
                        <a:t>  João 15:1</a:t>
                      </a:r>
                      <a:endParaRPr lang="pt-BR" sz="3200" dirty="0">
                        <a:latin typeface="Calibri"/>
                      </a:endParaRPr>
                    </a:p>
                  </a:txBody>
                  <a:tcPr marL="6530" marR="6530" marT="6531" marB="6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3200">
                          <a:latin typeface="Times New Roman"/>
                        </a:rPr>
                        <a:t>É a </a:t>
                      </a:r>
                      <a:r>
                        <a:rPr lang="pt-BR" sz="3200" b="1">
                          <a:latin typeface="Times New Roman"/>
                        </a:rPr>
                        <a:t>vide da terra</a:t>
                      </a:r>
                      <a:r>
                        <a:rPr lang="pt-BR" sz="3200">
                          <a:latin typeface="Times New Roman"/>
                        </a:rPr>
                        <a:t> Apo 14:18</a:t>
                      </a:r>
                      <a:endParaRPr lang="pt-BR" sz="3200">
                        <a:latin typeface="Calibri"/>
                      </a:endParaRPr>
                    </a:p>
                  </a:txBody>
                  <a:tcPr marL="6530" marR="6530" marT="6531" marB="6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96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3200">
                          <a:latin typeface="Times New Roman"/>
                        </a:rPr>
                        <a:t>10  É a </a:t>
                      </a:r>
                      <a:r>
                        <a:rPr lang="pt-BR" sz="3200" b="1">
                          <a:latin typeface="Times New Roman"/>
                        </a:rPr>
                        <a:t>Verdade</a:t>
                      </a:r>
                      <a:r>
                        <a:rPr lang="pt-BR" sz="3200">
                          <a:latin typeface="Times New Roman"/>
                        </a:rPr>
                        <a:t> João 14:6</a:t>
                      </a:r>
                      <a:endParaRPr lang="pt-BR" sz="3200">
                        <a:latin typeface="Calibri"/>
                      </a:endParaRPr>
                    </a:p>
                  </a:txBody>
                  <a:tcPr marL="6530" marR="6530" marT="6531" marB="6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3200">
                          <a:latin typeface="Times New Roman"/>
                        </a:rPr>
                        <a:t>É a </a:t>
                      </a:r>
                      <a:r>
                        <a:rPr lang="pt-BR" sz="3200" b="1">
                          <a:latin typeface="Times New Roman"/>
                        </a:rPr>
                        <a:t>mentira</a:t>
                      </a:r>
                      <a:r>
                        <a:rPr lang="pt-BR" sz="3200">
                          <a:latin typeface="Times New Roman"/>
                        </a:rPr>
                        <a:t> 2Tes 2:11</a:t>
                      </a:r>
                      <a:endParaRPr lang="pt-BR" sz="3200">
                        <a:latin typeface="Calibri"/>
                      </a:endParaRPr>
                    </a:p>
                  </a:txBody>
                  <a:tcPr marL="6530" marR="6530" marT="6531" marB="6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96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3200">
                          <a:latin typeface="Times New Roman"/>
                        </a:rPr>
                        <a:t>11  É o </a:t>
                      </a:r>
                      <a:r>
                        <a:rPr lang="pt-BR" sz="3200" b="1">
                          <a:latin typeface="Times New Roman"/>
                        </a:rPr>
                        <a:t>Santo</a:t>
                      </a:r>
                      <a:r>
                        <a:rPr lang="pt-BR" sz="3200">
                          <a:latin typeface="Times New Roman"/>
                        </a:rPr>
                        <a:t> Mar 1:24</a:t>
                      </a:r>
                      <a:endParaRPr lang="pt-BR" sz="3200">
                        <a:latin typeface="Calibri"/>
                      </a:endParaRPr>
                    </a:p>
                  </a:txBody>
                  <a:tcPr marL="6530" marR="6530" marT="6531" marB="6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3200" dirty="0">
                          <a:latin typeface="Times New Roman"/>
                        </a:rPr>
                        <a:t>É o </a:t>
                      </a:r>
                      <a:r>
                        <a:rPr lang="pt-BR" sz="3200" b="1" dirty="0">
                          <a:latin typeface="Times New Roman"/>
                        </a:rPr>
                        <a:t>iníquo</a:t>
                      </a:r>
                      <a:r>
                        <a:rPr lang="pt-BR" sz="3200" dirty="0">
                          <a:latin typeface="Times New Roman"/>
                        </a:rPr>
                        <a:t>, contrário a tudo que é lei </a:t>
                      </a:r>
                      <a:r>
                        <a:rPr lang="pt-BR" sz="3200" dirty="0" err="1">
                          <a:latin typeface="Times New Roman"/>
                        </a:rPr>
                        <a:t>Tes</a:t>
                      </a:r>
                      <a:r>
                        <a:rPr lang="pt-BR" sz="3200" dirty="0">
                          <a:latin typeface="Times New Roman"/>
                        </a:rPr>
                        <a:t> 2:8</a:t>
                      </a:r>
                      <a:endParaRPr lang="pt-BR" sz="3200" dirty="0">
                        <a:latin typeface="Calibri"/>
                      </a:endParaRPr>
                    </a:p>
                  </a:txBody>
                  <a:tcPr marL="6530" marR="6530" marT="6531" marB="6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58D5636B-A352-44FB-B0D9-4306D7137BCB}"/>
              </a:ext>
            </a:extLst>
          </p:cNvPr>
          <p:cNvGraphicFramePr>
            <a:graphicFrameLocks noGrp="1"/>
          </p:cNvGraphicFramePr>
          <p:nvPr/>
        </p:nvGraphicFramePr>
        <p:xfrm>
          <a:off x="642938" y="1428750"/>
          <a:ext cx="7929562" cy="4889500"/>
        </p:xfrm>
        <a:graphic>
          <a:graphicData uri="http://schemas.openxmlformats.org/drawingml/2006/table">
            <a:tbl>
              <a:tblPr/>
              <a:tblGrid>
                <a:gridCol w="3964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4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935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3200">
                          <a:latin typeface="Times New Roman"/>
                        </a:rPr>
                        <a:t>12  É o </a:t>
                      </a:r>
                      <a:r>
                        <a:rPr lang="pt-BR" sz="3200" b="1">
                          <a:latin typeface="Times New Roman"/>
                        </a:rPr>
                        <a:t>Homem de Dores</a:t>
                      </a:r>
                      <a:r>
                        <a:rPr lang="pt-BR" sz="3200">
                          <a:latin typeface="Times New Roman"/>
                        </a:rPr>
                        <a:t> Isa 53:3</a:t>
                      </a:r>
                      <a:endParaRPr lang="pt-BR" sz="3200">
                        <a:latin typeface="Calibri"/>
                      </a:endParaRPr>
                    </a:p>
                  </a:txBody>
                  <a:tcPr marL="8706" marR="8706" marT="8706" marB="87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3200">
                          <a:latin typeface="Times New Roman"/>
                        </a:rPr>
                        <a:t>É o </a:t>
                      </a:r>
                      <a:r>
                        <a:rPr lang="pt-BR" sz="3200" b="1">
                          <a:latin typeface="Times New Roman"/>
                        </a:rPr>
                        <a:t>homem de pecado</a:t>
                      </a:r>
                      <a:r>
                        <a:rPr lang="pt-BR" sz="3200">
                          <a:latin typeface="Times New Roman"/>
                        </a:rPr>
                        <a:t> 2Tes 2:3</a:t>
                      </a:r>
                      <a:endParaRPr lang="pt-BR" sz="3200">
                        <a:latin typeface="Calibri"/>
                      </a:endParaRPr>
                    </a:p>
                  </a:txBody>
                  <a:tcPr marL="8706" marR="8706" marT="8706" marB="87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35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3200" dirty="0">
                          <a:latin typeface="Times New Roman"/>
                        </a:rPr>
                        <a:t>13  É o </a:t>
                      </a:r>
                      <a:r>
                        <a:rPr lang="pt-BR" sz="3200" b="1" dirty="0">
                          <a:latin typeface="Times New Roman"/>
                        </a:rPr>
                        <a:t>Filho de Deus</a:t>
                      </a:r>
                      <a:r>
                        <a:rPr lang="pt-BR" sz="3200" dirty="0">
                          <a:latin typeface="Times New Roman"/>
                        </a:rPr>
                        <a:t> Luc 1:35</a:t>
                      </a:r>
                      <a:endParaRPr lang="pt-BR" sz="3200" dirty="0">
                        <a:latin typeface="Calibri"/>
                      </a:endParaRPr>
                    </a:p>
                  </a:txBody>
                  <a:tcPr marL="8706" marR="8706" marT="8706" marB="87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3200">
                          <a:latin typeface="Times New Roman"/>
                        </a:rPr>
                        <a:t>É o </a:t>
                      </a:r>
                      <a:r>
                        <a:rPr lang="pt-BR" sz="3200" b="1">
                          <a:latin typeface="Times New Roman"/>
                        </a:rPr>
                        <a:t>filho da perdição</a:t>
                      </a:r>
                      <a:r>
                        <a:rPr lang="pt-BR" sz="3200">
                          <a:latin typeface="Times New Roman"/>
                        </a:rPr>
                        <a:t> 2Tes 2:3</a:t>
                      </a:r>
                      <a:endParaRPr lang="pt-BR" sz="3200">
                        <a:latin typeface="Calibri"/>
                      </a:endParaRPr>
                    </a:p>
                  </a:txBody>
                  <a:tcPr marL="8706" marR="8706" marT="8706" marB="87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24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3200">
                          <a:latin typeface="Times New Roman"/>
                        </a:rPr>
                        <a:t>14  É o </a:t>
                      </a:r>
                      <a:r>
                        <a:rPr lang="pt-BR" sz="3200" b="1">
                          <a:latin typeface="Times New Roman"/>
                        </a:rPr>
                        <a:t>Mistério da Divindade,</a:t>
                      </a:r>
                      <a:r>
                        <a:rPr lang="pt-BR" sz="3200">
                          <a:latin typeface="Times New Roman"/>
                        </a:rPr>
                        <a:t> é </a:t>
                      </a:r>
                      <a:r>
                        <a:rPr lang="pt-BR" sz="3200" b="1">
                          <a:latin typeface="Times New Roman"/>
                        </a:rPr>
                        <a:t>Deus</a:t>
                      </a:r>
                      <a:r>
                        <a:rPr lang="pt-BR" sz="3200">
                          <a:latin typeface="Times New Roman"/>
                        </a:rPr>
                        <a:t> manifesto na carne 1Tim 3:16</a:t>
                      </a:r>
                      <a:endParaRPr lang="pt-BR" sz="3200">
                        <a:latin typeface="Calibri"/>
                      </a:endParaRPr>
                    </a:p>
                  </a:txBody>
                  <a:tcPr marL="8706" marR="8706" marT="8706" marB="87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3200" dirty="0">
                          <a:latin typeface="Times New Roman"/>
                        </a:rPr>
                        <a:t>É o </a:t>
                      </a:r>
                      <a:r>
                        <a:rPr lang="pt-BR" sz="3200" b="1" dirty="0">
                          <a:latin typeface="Times New Roman"/>
                        </a:rPr>
                        <a:t>mistério da iniqüidade</a:t>
                      </a:r>
                      <a:r>
                        <a:rPr lang="pt-BR" sz="3200" dirty="0">
                          <a:latin typeface="Times New Roman"/>
                        </a:rPr>
                        <a:t>, será </a:t>
                      </a:r>
                      <a:r>
                        <a:rPr lang="pt-BR" sz="3200" b="1" dirty="0">
                          <a:latin typeface="Times New Roman"/>
                        </a:rPr>
                        <a:t>Satanás</a:t>
                      </a:r>
                      <a:r>
                        <a:rPr lang="pt-BR" sz="3200" dirty="0">
                          <a:latin typeface="Times New Roman"/>
                        </a:rPr>
                        <a:t> manifesto </a:t>
                      </a:r>
                      <a:r>
                        <a:rPr lang="pt-BR" sz="3200" dirty="0" err="1">
                          <a:latin typeface="Times New Roman"/>
                        </a:rPr>
                        <a:t>ne</a:t>
                      </a:r>
                      <a:r>
                        <a:rPr lang="pt-BR" sz="3200" dirty="0">
                          <a:latin typeface="Times New Roman"/>
                        </a:rPr>
                        <a:t> carne 2Tes 2:7</a:t>
                      </a:r>
                      <a:endParaRPr lang="pt-BR" sz="3200" dirty="0">
                        <a:latin typeface="Calibri"/>
                      </a:endParaRPr>
                    </a:p>
                  </a:txBody>
                  <a:tcPr marL="8706" marR="8706" marT="8706" marB="87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tângulo 2">
            <a:extLst>
              <a:ext uri="{FF2B5EF4-FFF2-40B4-BE49-F238E27FC236}">
                <a16:creationId xmlns:a16="http://schemas.microsoft.com/office/drawing/2014/main" id="{6BBCB2CB-7D01-4A81-A71A-3C185F593F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63" y="500063"/>
            <a:ext cx="7929562" cy="606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6000" b="1" u="sng">
                <a:solidFill>
                  <a:srgbClr val="FF0000"/>
                </a:solidFill>
                <a:latin typeface="Calibri" panose="020F0502020204030204" pitchFamily="34" charset="0"/>
              </a:rPr>
              <a:t>II. Sua Origem</a:t>
            </a:r>
            <a:br>
              <a:rPr lang="pt-BR" altLang="pt-BR" sz="6000" b="1" u="sng">
                <a:solidFill>
                  <a:srgbClr val="FF0000"/>
                </a:solidFill>
                <a:latin typeface="Calibri" panose="020F0502020204030204" pitchFamily="34" charset="0"/>
              </a:rPr>
            </a:br>
            <a:r>
              <a:rPr lang="pt-BR" altLang="pt-BR" sz="4000" b="1">
                <a:solidFill>
                  <a:srgbClr val="FF0000"/>
                </a:solidFill>
                <a:latin typeface="Calibri" panose="020F0502020204030204" pitchFamily="34" charset="0"/>
              </a:rPr>
              <a:t>1. Prévia-visão de Isaías:</a:t>
            </a:r>
            <a:br>
              <a:rPr lang="pt-BR" altLang="pt-BR" sz="3200">
                <a:latin typeface="Calibri" panose="020F0502020204030204" pitchFamily="34" charset="0"/>
              </a:rPr>
            </a:br>
            <a:r>
              <a:rPr lang="pt-BR" altLang="pt-BR" sz="3200" u="sng">
                <a:latin typeface="Calibri" panose="020F0502020204030204" pitchFamily="34" charset="0"/>
              </a:rPr>
              <a:t>Isa 14:4-26</a:t>
            </a:r>
            <a:r>
              <a:rPr lang="pt-BR" altLang="pt-BR" sz="3200">
                <a:latin typeface="Calibri" panose="020F0502020204030204" pitchFamily="34" charset="0"/>
              </a:rPr>
              <a:t> às vezes se refere a Satanás, mas às vezes ao anticristo (ou ao tipo deste, Belsazar):</a:t>
            </a:r>
            <a:br>
              <a:rPr lang="pt-BR" altLang="pt-BR" sz="3200">
                <a:latin typeface="Calibri" panose="020F0502020204030204" pitchFamily="34" charset="0"/>
              </a:rPr>
            </a:br>
            <a:r>
              <a:rPr lang="pt-BR" altLang="pt-BR" sz="3200">
                <a:latin typeface="Calibri" panose="020F0502020204030204" pitchFamily="34" charset="0"/>
              </a:rPr>
              <a:t>Nunca houve um rei da Babilônia (ou qualquer outro país) que preenchesse toda esta prévia-visão. Logo, parte dela refere-se a homem que, no futuro, governará o império babilônico que ainda será reerguido (talvez dentro de poucos dias e só após o arrebatamento).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tângulo 1">
            <a:extLst>
              <a:ext uri="{FF2B5EF4-FFF2-40B4-BE49-F238E27FC236}">
                <a16:creationId xmlns:a16="http://schemas.microsoft.com/office/drawing/2014/main" id="{740F45FB-D0BE-4141-A2A6-913FB83F5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571500"/>
            <a:ext cx="8215313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3200">
                <a:latin typeface="Calibri" panose="020F0502020204030204" pitchFamily="34" charset="0"/>
              </a:rPr>
              <a:t>Versos 12-14 referem-se a Satanás. Uma vez que ele entrará dentro de (e dará todo seu poder e controlará) o futuro rei da Babilônia e de todo o império romano (como entrou em Judas), isto explica os sem par orgulho, presunção, ódio e maldade do anticristo.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tângulo 1">
            <a:extLst>
              <a:ext uri="{FF2B5EF4-FFF2-40B4-BE49-F238E27FC236}">
                <a16:creationId xmlns:a16="http://schemas.microsoft.com/office/drawing/2014/main" id="{2FFAA491-732B-4195-89C9-BAA112260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714375"/>
            <a:ext cx="8143875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4000" b="1">
                <a:solidFill>
                  <a:srgbClr val="FF0000"/>
                </a:solidFill>
                <a:latin typeface="Calibri" panose="020F0502020204030204" pitchFamily="34" charset="0"/>
              </a:rPr>
              <a:t>2. Prévia-visão de Daniel:</a:t>
            </a:r>
            <a:br>
              <a:rPr lang="pt-BR" altLang="pt-BR" sz="3200">
                <a:latin typeface="Calibri" panose="020F0502020204030204" pitchFamily="34" charset="0"/>
              </a:rPr>
            </a:br>
            <a:r>
              <a:rPr lang="pt-BR" altLang="pt-BR" sz="3200" u="sng">
                <a:latin typeface="Calibri" panose="020F0502020204030204" pitchFamily="34" charset="0"/>
              </a:rPr>
              <a:t>Dn 7:1-27; 8:1-27</a:t>
            </a:r>
            <a:br>
              <a:rPr lang="pt-BR" altLang="pt-BR" sz="3200">
                <a:latin typeface="Calibri" panose="020F0502020204030204" pitchFamily="34" charset="0"/>
              </a:rPr>
            </a:br>
            <a:r>
              <a:rPr lang="pt-BR" altLang="pt-BR" sz="3200">
                <a:latin typeface="Calibri" panose="020F0502020204030204" pitchFamily="34" charset="0"/>
              </a:rPr>
              <a:t>À luz de Is 10:20-27, que se aplica aos últimos dias, é provável que Is 10:12 e 14: 25 também se aplique a eles; portanto o Rei da Assíria também seria o anticristo; portanto, de certa forma, o anticristo pode ser descrito tanto como </a:t>
            </a:r>
            <a:r>
              <a:rPr lang="pt-BR" altLang="pt-BR" sz="3200" b="1">
                <a:solidFill>
                  <a:srgbClr val="FF0000"/>
                </a:solidFill>
                <a:latin typeface="Calibri" panose="020F0502020204030204" pitchFamily="34" charset="0"/>
              </a:rPr>
              <a:t>Assírio</a:t>
            </a:r>
            <a:r>
              <a:rPr lang="pt-BR" altLang="pt-BR" sz="3200">
                <a:latin typeface="Calibri" panose="020F0502020204030204" pitchFamily="34" charset="0"/>
              </a:rPr>
              <a:t>, quanto como </a:t>
            </a:r>
            <a:r>
              <a:rPr lang="pt-BR" altLang="pt-BR" sz="3200" b="1">
                <a:solidFill>
                  <a:srgbClr val="FF0000"/>
                </a:solidFill>
                <a:latin typeface="Calibri" panose="020F0502020204030204" pitchFamily="34" charset="0"/>
              </a:rPr>
              <a:t>Judeu</a:t>
            </a:r>
            <a:r>
              <a:rPr lang="pt-BR" altLang="pt-BR" sz="3200">
                <a:latin typeface="Calibri" panose="020F0502020204030204" pitchFamily="34" charset="0"/>
              </a:rPr>
              <a:t> (doutra forma eles não o aceitariam como se fosse o verdadeiro Messias), quanto como </a:t>
            </a:r>
            <a:r>
              <a:rPr lang="pt-BR" altLang="pt-BR" sz="3200" b="1">
                <a:solidFill>
                  <a:srgbClr val="FF0000"/>
                </a:solidFill>
                <a:latin typeface="Calibri" panose="020F0502020204030204" pitchFamily="34" charset="0"/>
              </a:rPr>
              <a:t>Romano</a:t>
            </a:r>
            <a:r>
              <a:rPr lang="pt-BR" altLang="pt-BR" sz="3200">
                <a:latin typeface="Calibri" panose="020F0502020204030204" pitchFamily="34" charset="0"/>
              </a:rPr>
              <a:t> (</a:t>
            </a:r>
            <a:r>
              <a:rPr lang="pt-BR" altLang="pt-BR" sz="3200" u="sng">
                <a:latin typeface="Calibri" panose="020F0502020204030204" pitchFamily="34" charset="0"/>
              </a:rPr>
              <a:t>Dn 9:26</a:t>
            </a:r>
            <a:r>
              <a:rPr lang="pt-BR" altLang="pt-BR" sz="3200">
                <a:latin typeface="Calibri" panose="020F0502020204030204" pitchFamily="34" charset="0"/>
              </a:rPr>
              <a:t>)!...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tângulo 1">
            <a:extLst>
              <a:ext uri="{FF2B5EF4-FFF2-40B4-BE49-F238E27FC236}">
                <a16:creationId xmlns:a16="http://schemas.microsoft.com/office/drawing/2014/main" id="{77793032-9F33-4668-937B-C0C91511D7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357188"/>
            <a:ext cx="8215313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3200" b="1">
                <a:latin typeface="Calibri" panose="020F0502020204030204" pitchFamily="34" charset="0"/>
              </a:rPr>
              <a:t>3. Prévia-visão de Paulo:</a:t>
            </a:r>
            <a:br>
              <a:rPr lang="pt-BR" altLang="pt-BR" sz="3200">
                <a:latin typeface="Calibri" panose="020F0502020204030204" pitchFamily="34" charset="0"/>
              </a:rPr>
            </a:br>
            <a:r>
              <a:rPr lang="pt-BR" altLang="pt-BR" sz="3200" u="sng">
                <a:latin typeface="Calibri" panose="020F0502020204030204" pitchFamily="34" charset="0"/>
              </a:rPr>
              <a:t>2Ts 2:3-10</a:t>
            </a:r>
            <a:br>
              <a:rPr lang="pt-BR" altLang="pt-BR" sz="3200">
                <a:latin typeface="Calibri" panose="020F0502020204030204" pitchFamily="34" charset="0"/>
              </a:rPr>
            </a:br>
            <a:br>
              <a:rPr lang="pt-BR" altLang="pt-BR" sz="3200">
                <a:latin typeface="Calibri" panose="020F0502020204030204" pitchFamily="34" charset="0"/>
              </a:rPr>
            </a:br>
            <a:r>
              <a:rPr lang="pt-BR" altLang="pt-BR" sz="3200">
                <a:latin typeface="Calibri" panose="020F0502020204030204" pitchFamily="34" charset="0"/>
              </a:rPr>
              <a:t>O título"Filho da Perdição só é usado 2 vezes na Bíblia: aplicado ao anticristo, aqui, e a Judas, em João 17:12. 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tângulo 1">
            <a:extLst>
              <a:ext uri="{FF2B5EF4-FFF2-40B4-BE49-F238E27FC236}">
                <a16:creationId xmlns:a16="http://schemas.microsoft.com/office/drawing/2014/main" id="{E260A49B-FE4C-4433-9551-EFDFDEEF6C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500063"/>
            <a:ext cx="8358188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3200">
                <a:latin typeface="Calibri" panose="020F0502020204030204" pitchFamily="34" charset="0"/>
              </a:rPr>
              <a:t>E, uma vez que Cristo é o Filho de Deus num sentido literal e exclusivo, então o anticristo terá que ser o filho da perdição no sentido de ser filho literal de Satanás. Logo, terá que ser gerado numa mulher, por Satanás. Prova: Em Gn 3:15, o "Semente dela" é uma pessoa, Cristo, gerado numa mulher (virgem), por Deus. Logo, "o teu semente" tem que ser uma pessoa, o anticristo, gerado numa mulher, pela serpente.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5A161F71-0E7F-4EFD-8F44-12109F29DC71}"/>
              </a:ext>
            </a:extLst>
          </p:cNvPr>
          <p:cNvSpPr/>
          <p:nvPr/>
        </p:nvSpPr>
        <p:spPr>
          <a:xfrm>
            <a:off x="500063" y="428625"/>
            <a:ext cx="8358187" cy="40322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t-BR" sz="3200" dirty="0">
                <a:latin typeface="+mj-lt"/>
              </a:rPr>
              <a:t>Judas e o anticristo são os "filhos da perdição" num sentido especial, pois ambos são os [especiais] filhos do autor da perdição: O Diabo. Desde que estavam no útero de suas mães, o Diabo os controlou e eles lhe pertenciam de um modo especial. Cremos que o anticristo terá seu corpo gerado pelo Diabo, será a encarnação dele, será o Diabo revestido de carne.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tângulo 1">
            <a:extLst>
              <a:ext uri="{FF2B5EF4-FFF2-40B4-BE49-F238E27FC236}">
                <a16:creationId xmlns:a16="http://schemas.microsoft.com/office/drawing/2014/main" id="{10280A6D-10AE-44E7-9C0F-3F74D0F89E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428625"/>
            <a:ext cx="8358188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3200">
                <a:latin typeface="Calibri" panose="020F0502020204030204" pitchFamily="34" charset="0"/>
              </a:rPr>
              <a:t>[Baseado em Ap 17:8 + At 1:25, Larkin advoga que o anticristo será a reencarnação (mas isto contraria He 9:27) ou volta (mas isto contraria Lc 16:26) de Judas à terra. ]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tângulo 1">
            <a:extLst>
              <a:ext uri="{FF2B5EF4-FFF2-40B4-BE49-F238E27FC236}">
                <a16:creationId xmlns:a16="http://schemas.microsoft.com/office/drawing/2014/main" id="{CBB9BE45-EBFB-4AB3-AB65-27227FFBAF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63" y="571500"/>
            <a:ext cx="8215312" cy="366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4000" b="1">
                <a:solidFill>
                  <a:srgbClr val="FF0000"/>
                </a:solidFill>
                <a:latin typeface="Calibri" panose="020F0502020204030204" pitchFamily="34" charset="0"/>
              </a:rPr>
              <a:t>4. Prévia-visão de João:</a:t>
            </a:r>
            <a:br>
              <a:rPr lang="pt-BR" altLang="pt-BR" sz="3200">
                <a:latin typeface="Calibri" panose="020F0502020204030204" pitchFamily="34" charset="0"/>
              </a:rPr>
            </a:br>
            <a:r>
              <a:rPr lang="pt-BR" altLang="pt-BR" sz="3200" u="sng">
                <a:latin typeface="Calibri" panose="020F0502020204030204" pitchFamily="34" charset="0"/>
              </a:rPr>
              <a:t>Ap 13:1-8</a:t>
            </a:r>
            <a:br>
              <a:rPr lang="pt-BR" altLang="pt-BR" sz="3200">
                <a:latin typeface="Calibri" panose="020F0502020204030204" pitchFamily="34" charset="0"/>
              </a:rPr>
            </a:br>
            <a:br>
              <a:rPr lang="pt-BR" altLang="pt-BR" sz="3200">
                <a:latin typeface="Calibri" panose="020F0502020204030204" pitchFamily="34" charset="0"/>
              </a:rPr>
            </a:br>
            <a:r>
              <a:rPr lang="pt-BR" altLang="pt-BR" sz="3200">
                <a:latin typeface="Calibri" panose="020F0502020204030204" pitchFamily="34" charset="0"/>
              </a:rPr>
              <a:t>Trabalho para casa: Compare a 4a. besta selvagem, de Daniel 7:7,8,19,20,23-25, com a besta proveniente do mar, de João, em Ap 13:1-7.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tângulo 5">
            <a:extLst>
              <a:ext uri="{FF2B5EF4-FFF2-40B4-BE49-F238E27FC236}">
                <a16:creationId xmlns:a16="http://schemas.microsoft.com/office/drawing/2014/main" id="{18E2A394-E403-4515-BBB7-6710A7AB35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63" y="500063"/>
            <a:ext cx="8429625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8" tIns="45714" rIns="91428" bIns="4571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4000" u="sng">
                <a:solidFill>
                  <a:srgbClr val="FF0000"/>
                </a:solidFill>
                <a:latin typeface="Calibri" panose="020F0502020204030204" pitchFamily="34" charset="0"/>
              </a:rPr>
              <a:t>No V.T., o anticristo recebe os nomes:</a:t>
            </a:r>
            <a:br>
              <a:rPr lang="pt-BR" altLang="pt-BR" sz="3200">
                <a:solidFill>
                  <a:srgbClr val="FF0000"/>
                </a:solidFill>
                <a:latin typeface="Calibri" panose="020F0502020204030204" pitchFamily="34" charset="0"/>
              </a:rPr>
            </a:br>
            <a:r>
              <a:rPr lang="pt-BR" altLang="pt-BR" sz="3200">
                <a:latin typeface="Calibri" panose="020F0502020204030204" pitchFamily="34" charset="0"/>
              </a:rPr>
              <a:t>em Isaías:</a:t>
            </a:r>
            <a:br>
              <a:rPr lang="pt-BR" altLang="pt-BR" sz="3200">
                <a:latin typeface="Calibri" panose="020F0502020204030204" pitchFamily="34" charset="0"/>
              </a:rPr>
            </a:br>
            <a:r>
              <a:rPr lang="pt-BR" altLang="pt-BR" sz="3200">
                <a:latin typeface="Calibri" panose="020F0502020204030204" pitchFamily="34" charset="0"/>
              </a:rPr>
              <a:t>   14:4 </a:t>
            </a:r>
            <a:r>
              <a:rPr lang="pt-BR" altLang="pt-BR" sz="3200" b="1">
                <a:latin typeface="Calibri" panose="020F0502020204030204" pitchFamily="34" charset="0"/>
              </a:rPr>
              <a:t>O rei da Babilônia </a:t>
            </a:r>
            <a:r>
              <a:rPr lang="pt-BR" altLang="pt-BR" sz="3200">
                <a:latin typeface="Calibri" panose="020F0502020204030204" pitchFamily="34" charset="0"/>
              </a:rPr>
              <a:t>[Belsazar, tipo do anticristo]</a:t>
            </a:r>
            <a:br>
              <a:rPr lang="pt-BR" altLang="pt-BR" sz="3200">
                <a:latin typeface="Calibri" panose="020F0502020204030204" pitchFamily="34" charset="0"/>
              </a:rPr>
            </a:br>
            <a:r>
              <a:rPr lang="pt-BR" altLang="pt-BR" sz="3200">
                <a:latin typeface="Calibri" panose="020F0502020204030204" pitchFamily="34" charset="0"/>
              </a:rPr>
              <a:t>   14:12 </a:t>
            </a:r>
            <a:r>
              <a:rPr lang="pt-BR" altLang="pt-BR" sz="3200" b="1">
                <a:latin typeface="Calibri" panose="020F0502020204030204" pitchFamily="34" charset="0"/>
              </a:rPr>
              <a:t>Lúcifer </a:t>
            </a:r>
            <a:r>
              <a:rPr lang="pt-BR" altLang="pt-BR" sz="3200">
                <a:latin typeface="Calibri" panose="020F0502020204030204" pitchFamily="34" charset="0"/>
              </a:rPr>
              <a:t>[discordo, este é Satanás]</a:t>
            </a:r>
          </a:p>
          <a:p>
            <a:pPr eaLnBrk="1" hangingPunct="1"/>
            <a:endParaRPr lang="pt-BR" altLang="pt-BR" sz="3200">
              <a:latin typeface="Calibri" panose="020F0502020204030204" pitchFamily="34" charset="0"/>
            </a:endParaRPr>
          </a:p>
          <a:p>
            <a:pPr eaLnBrk="1" hangingPunct="1"/>
            <a:r>
              <a:rPr lang="pt-BR" altLang="pt-BR" sz="3200">
                <a:latin typeface="Calibri" panose="020F0502020204030204" pitchFamily="34" charset="0"/>
              </a:rPr>
              <a:t>em Daniel:</a:t>
            </a:r>
            <a:br>
              <a:rPr lang="pt-BR" altLang="pt-BR" sz="3200">
                <a:latin typeface="Calibri" panose="020F0502020204030204" pitchFamily="34" charset="0"/>
              </a:rPr>
            </a:br>
            <a:r>
              <a:rPr lang="pt-BR" altLang="pt-BR" sz="3200">
                <a:latin typeface="Calibri" panose="020F0502020204030204" pitchFamily="34" charset="0"/>
              </a:rPr>
              <a:t>   7:8;8:9: </a:t>
            </a:r>
            <a:r>
              <a:rPr lang="pt-BR" altLang="pt-BR" sz="3200" b="1">
                <a:latin typeface="Calibri" panose="020F0502020204030204" pitchFamily="34" charset="0"/>
              </a:rPr>
              <a:t>O pequeno chifre</a:t>
            </a:r>
            <a:br>
              <a:rPr lang="pt-BR" altLang="pt-BR" sz="3200">
                <a:latin typeface="Calibri" panose="020F0502020204030204" pitchFamily="34" charset="0"/>
              </a:rPr>
            </a:br>
            <a:r>
              <a:rPr lang="pt-BR" altLang="pt-BR" sz="3200">
                <a:latin typeface="Calibri" panose="020F0502020204030204" pitchFamily="34" charset="0"/>
              </a:rPr>
              <a:t>   8:23 </a:t>
            </a:r>
            <a:r>
              <a:rPr lang="pt-BR" altLang="pt-BR" sz="3200" b="1">
                <a:latin typeface="Calibri" panose="020F0502020204030204" pitchFamily="34" charset="0"/>
              </a:rPr>
              <a:t>O rei feroz de semblante</a:t>
            </a:r>
            <a:br>
              <a:rPr lang="pt-BR" altLang="pt-BR" sz="3200">
                <a:latin typeface="Calibri" panose="020F0502020204030204" pitchFamily="34" charset="0"/>
              </a:rPr>
            </a:br>
            <a:r>
              <a:rPr lang="pt-BR" altLang="pt-BR" sz="3200">
                <a:latin typeface="Calibri" panose="020F0502020204030204" pitchFamily="34" charset="0"/>
              </a:rPr>
              <a:t>   9:26 </a:t>
            </a:r>
            <a:r>
              <a:rPr lang="pt-BR" altLang="pt-BR" sz="3200" b="1">
                <a:latin typeface="Calibri" panose="020F0502020204030204" pitchFamily="34" charset="0"/>
              </a:rPr>
              <a:t>O príncipe que há de vir</a:t>
            </a:r>
            <a:br>
              <a:rPr lang="pt-BR" altLang="pt-BR" sz="3200">
                <a:latin typeface="Calibri" panose="020F0502020204030204" pitchFamily="34" charset="0"/>
              </a:rPr>
            </a:br>
            <a:r>
              <a:rPr lang="pt-BR" altLang="pt-BR" sz="3200">
                <a:latin typeface="Calibri" panose="020F0502020204030204" pitchFamily="34" charset="0"/>
              </a:rPr>
              <a:t>   11:36 </a:t>
            </a:r>
            <a:r>
              <a:rPr lang="pt-BR" altLang="pt-BR" sz="3200" b="1">
                <a:latin typeface="Calibri" panose="020F0502020204030204" pitchFamily="34" charset="0"/>
              </a:rPr>
              <a:t>O rei que faz conforme a sua vontade</a:t>
            </a:r>
            <a:endParaRPr lang="pt-BR" altLang="pt-BR" sz="32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tângulo 1">
            <a:extLst>
              <a:ext uri="{FF2B5EF4-FFF2-40B4-BE49-F238E27FC236}">
                <a16:creationId xmlns:a16="http://schemas.microsoft.com/office/drawing/2014/main" id="{B085430A-660E-47CC-8BC1-DD71F577C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38" y="500063"/>
            <a:ext cx="80010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3200">
                <a:latin typeface="Calibri" panose="020F0502020204030204" pitchFamily="34" charset="0"/>
              </a:rPr>
              <a:t>Agora, comparemos as 2 visões de João, da besta proveniente do mar Ap 13:1-7 e da besta da cor de escarlata e montada pela/montando sobre a prostituta Ap 17:3, 7-17 (nos 2 textos, "besta" refere-se às vezes ao Império Romano redivivo, às vezes à sua Cabeça Imperial, o anticristo):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5DF1B011-A95A-4693-92F6-15B09CACDF03}"/>
              </a:ext>
            </a:extLst>
          </p:cNvPr>
          <p:cNvGraphicFramePr>
            <a:graphicFrameLocks noGrp="1"/>
          </p:cNvGraphicFramePr>
          <p:nvPr/>
        </p:nvGraphicFramePr>
        <p:xfrm>
          <a:off x="500063" y="500063"/>
          <a:ext cx="8215312" cy="1714500"/>
        </p:xfrm>
        <a:graphic>
          <a:graphicData uri="http://schemas.openxmlformats.org/drawingml/2006/table">
            <a:tbl>
              <a:tblPr/>
              <a:tblGrid>
                <a:gridCol w="4455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595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14500">
                <a:tc>
                  <a:txBody>
                    <a:bodyPr/>
                    <a:lstStyle/>
                    <a:p>
                      <a:r>
                        <a:rPr lang="pt-BR" sz="3200" dirty="0"/>
                        <a:t>Besta proveniente do mar </a:t>
                      </a:r>
                      <a:r>
                        <a:rPr lang="pt-BR" sz="3200" u="sng" dirty="0" err="1"/>
                        <a:t>Ap</a:t>
                      </a:r>
                      <a:r>
                        <a:rPr lang="pt-BR" sz="3200" u="sng" dirty="0"/>
                        <a:t> 13:1-7</a:t>
                      </a:r>
                      <a:endParaRPr lang="pt-BR" sz="3200" dirty="0"/>
                    </a:p>
                  </a:txBody>
                  <a:tcPr marL="35545" marR="35545" marT="17773" marB="177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3200" dirty="0"/>
                        <a:t>Besta da cor de escarlata </a:t>
                      </a:r>
                      <a:r>
                        <a:rPr lang="pt-BR" sz="3200" u="sng" dirty="0" err="1"/>
                        <a:t>Ap</a:t>
                      </a:r>
                      <a:r>
                        <a:rPr lang="pt-BR" sz="3200" u="sng" dirty="0"/>
                        <a:t> 17:3, 7-17</a:t>
                      </a:r>
                      <a:endParaRPr lang="pt-BR" sz="3200" dirty="0"/>
                    </a:p>
                  </a:txBody>
                  <a:tcPr marL="35545" marR="35545" marT="17773" marB="177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533" name="Rectangle 2">
            <a:extLst>
              <a:ext uri="{FF2B5EF4-FFF2-40B4-BE49-F238E27FC236}">
                <a16:creationId xmlns:a16="http://schemas.microsoft.com/office/drawing/2014/main" id="{F8B990B7-2F3A-4B6C-B5CC-1F87A64F7A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07975" y="-787400"/>
            <a:ext cx="647700" cy="59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hangingPunct="1"/>
            <a:endParaRPr lang="pt-BR" altLang="pt-BR" sz="32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38F0B80E-6196-477E-A28E-FAAAA0B0C320}"/>
              </a:ext>
            </a:extLst>
          </p:cNvPr>
          <p:cNvGraphicFramePr>
            <a:graphicFrameLocks noGrp="1"/>
          </p:cNvGraphicFramePr>
          <p:nvPr/>
        </p:nvGraphicFramePr>
        <p:xfrm>
          <a:off x="0" y="357188"/>
          <a:ext cx="8929688" cy="6500812"/>
        </p:xfrm>
        <a:graphic>
          <a:graphicData uri="http://schemas.openxmlformats.org/drawingml/2006/table">
            <a:tbl>
              <a:tblPr/>
              <a:tblGrid>
                <a:gridCol w="27860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43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00812">
                <a:tc>
                  <a:txBody>
                    <a:bodyPr/>
                    <a:lstStyle/>
                    <a:p>
                      <a:r>
                        <a:rPr lang="pt-BR" sz="3000" dirty="0"/>
                        <a:t>O Império [poder político-militar]  Romano redivivo somará as características dos impérios Babilônico, da Medo-Persa, e, </a:t>
                      </a:r>
                      <a:r>
                        <a:rPr lang="pt-BR" sz="3000" dirty="0" err="1"/>
                        <a:t>prevalentemente</a:t>
                      </a:r>
                      <a:r>
                        <a:rPr lang="pt-BR" sz="3000" dirty="0"/>
                        <a:t>, do Grego-Macedônico.</a:t>
                      </a:r>
                    </a:p>
                  </a:txBody>
                  <a:tcPr marL="9215" marR="9215" marT="4608" marB="46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3000" dirty="0"/>
                        <a:t>A mulher assentada sobre a besta é a igreja papal. No início da semana ela assenta sobre a besta, parece ser a fonte de poder, dominá-la. No meio da semana, depois da [aparente?] ressurreição do anticristo que havia sido morto, este plenamente manifestará toda sua furiosa natureza de Satanás, quebrará o pacto com os judeus, odiará e desolará e queimará a prostituta, profanará o templo em Jerusalém, nele erguendo um ídolo imagem de si mesmo.</a:t>
                      </a:r>
                    </a:p>
                  </a:txBody>
                  <a:tcPr marL="9215" marR="9215" marT="4608" marB="46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557" name="Rectangle 1">
            <a:extLst>
              <a:ext uri="{FF2B5EF4-FFF2-40B4-BE49-F238E27FC236}">
                <a16:creationId xmlns:a16="http://schemas.microsoft.com/office/drawing/2014/main" id="{3304DE14-0692-468E-BB74-C65B55F8D1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hangingPunct="1"/>
            <a:endParaRPr lang="pt-BR" altLang="pt-B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tângulo 1">
            <a:extLst>
              <a:ext uri="{FF2B5EF4-FFF2-40B4-BE49-F238E27FC236}">
                <a16:creationId xmlns:a16="http://schemas.microsoft.com/office/drawing/2014/main" id="{2FA69224-0AB6-4CC9-9F77-5D9ED7BD47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" y="357188"/>
            <a:ext cx="8143875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3200" b="1" u="sng">
                <a:latin typeface="Calibri" panose="020F0502020204030204" pitchFamily="34" charset="0"/>
              </a:rPr>
              <a:t>III. Seu Carácter</a:t>
            </a:r>
            <a:endParaRPr lang="pt-BR" altLang="pt-BR" sz="3200" b="1">
              <a:latin typeface="Calibri" panose="020F0502020204030204" pitchFamily="34" charset="0"/>
            </a:endParaRPr>
          </a:p>
          <a:p>
            <a:pPr eaLnBrk="1" hangingPunct="1"/>
            <a:r>
              <a:rPr lang="pt-BR" altLang="pt-BR" sz="3200">
                <a:latin typeface="Calibri" panose="020F0502020204030204" pitchFamily="34" charset="0"/>
              </a:rPr>
              <a:t>O anticristo será um homem de muitas facetas, abrangendo em seu caráter as habilidades e poderes de Nabucodonosor, Xerxes, Alexandre o Grande, e César Augusto. Ele terá os maravilhosos dons de atrair os homens não regenerados.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tângulo 1">
            <a:extLst>
              <a:ext uri="{FF2B5EF4-FFF2-40B4-BE49-F238E27FC236}">
                <a16:creationId xmlns:a16="http://schemas.microsoft.com/office/drawing/2014/main" id="{72E8B800-AF57-4F53-B424-3FB523167C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" y="500063"/>
            <a:ext cx="8072438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3200">
                <a:latin typeface="Calibri" panose="020F0502020204030204" pitchFamily="34" charset="0"/>
              </a:rPr>
              <a:t>A irresistível fascinação de sua personalidade, a sua versatilidade demonstrada em vitórias em todos os campos, a sua sabedoria superhumana, a sua grande habilidade administrativa e executiva, juntamente com seu poderes como um consumado lisonjeador, um brilhante diplomata, e um supremo estrategista, farão dele o mais notável e proeminente dos homens. Todos estes dons ser-lhe-ão conferidos por Satanás, de quem ele será uma ferramenta. O qual, assim, fará dele o SUPER HOMEM.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tângulo 1">
            <a:extLst>
              <a:ext uri="{FF2B5EF4-FFF2-40B4-BE49-F238E27FC236}">
                <a16:creationId xmlns:a16="http://schemas.microsoft.com/office/drawing/2014/main" id="{80123320-FD49-4882-B737-4A21EC67C2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357188"/>
            <a:ext cx="8358188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3200">
                <a:latin typeface="Calibri" panose="020F0502020204030204" pitchFamily="34" charset="0"/>
              </a:rPr>
              <a:t>Ele posará de grande humanitário, o amigo de [todos] os homens, e o especial amigo da raça dos judeus, aos quais persuadirá de que veio para trazer a "Era de Ouro" que foi descrita pelos profetas, e os os judeus o receberão como seu Messias.</a:t>
            </a:r>
            <a:br>
              <a:rPr lang="pt-BR" altLang="pt-BR" sz="3200">
                <a:latin typeface="Calibri" panose="020F0502020204030204" pitchFamily="34" charset="0"/>
              </a:rPr>
            </a:br>
            <a:br>
              <a:rPr lang="pt-BR" altLang="pt-BR" sz="3200">
                <a:latin typeface="Calibri" panose="020F0502020204030204" pitchFamily="34" charset="0"/>
              </a:rPr>
            </a:br>
            <a:r>
              <a:rPr lang="pt-BR" altLang="pt-BR" sz="3200">
                <a:latin typeface="Calibri" panose="020F0502020204030204" pitchFamily="34" charset="0"/>
              </a:rPr>
              <a:t>Dn 7:25 ; 8:25; 11:36; </a:t>
            </a:r>
            <a:r>
              <a:rPr lang="pt-BR" altLang="pt-BR" sz="3200" u="sng">
                <a:latin typeface="Calibri" panose="020F0502020204030204" pitchFamily="34" charset="0"/>
              </a:rPr>
              <a:t>2Ts 2:3-12</a:t>
            </a:r>
            <a:r>
              <a:rPr lang="pt-BR" altLang="pt-BR" sz="3200">
                <a:latin typeface="Calibri" panose="020F0502020204030204" pitchFamily="34" charset="0"/>
              </a:rPr>
              <a:t> 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tângulo 1">
            <a:extLst>
              <a:ext uri="{FF2B5EF4-FFF2-40B4-BE49-F238E27FC236}">
                <a16:creationId xmlns:a16="http://schemas.microsoft.com/office/drawing/2014/main" id="{8FE3391E-A775-4C3E-9024-9FBD6F19D0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8" y="357188"/>
            <a:ext cx="8429625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3200">
                <a:latin typeface="Calibri" panose="020F0502020204030204" pitchFamily="34" charset="0"/>
              </a:rPr>
              <a:t>Ele embriagará os homens com um forte engano e com o seu sucesso que nunca varia. E, quando ele tiver sido assassinado e ressuscitar, ele não terá perdido nenhum desses poderes mas, em adição, será a corporificação de todos os tipos de impiedade e blasfêmia.</a:t>
            </a:r>
            <a:br>
              <a:rPr lang="pt-BR" altLang="pt-BR" sz="3200">
                <a:latin typeface="Calibri" panose="020F0502020204030204" pitchFamily="34" charset="0"/>
              </a:rPr>
            </a:br>
            <a:br>
              <a:rPr lang="pt-BR" altLang="pt-BR" sz="3200">
                <a:latin typeface="Calibri" panose="020F0502020204030204" pitchFamily="34" charset="0"/>
              </a:rPr>
            </a:br>
            <a:r>
              <a:rPr lang="pt-BR" altLang="pt-BR" sz="3200">
                <a:latin typeface="Calibri" panose="020F0502020204030204" pitchFamily="34" charset="0"/>
              </a:rPr>
              <a:t>Nunca até agora apareceu sobre esta terra uma pessoa que responda à descrição dada nas Escrituras acima. Um tal caráter é quase inconcebível. Nenhum escritor teria inventado um tal caráter.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tângulo 1">
            <a:extLst>
              <a:ext uri="{FF2B5EF4-FFF2-40B4-BE49-F238E27FC236}">
                <a16:creationId xmlns:a16="http://schemas.microsoft.com/office/drawing/2014/main" id="{D1666C46-03F3-4AEA-8AC9-19F7DA9BB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214313"/>
            <a:ext cx="8643938" cy="661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4000" b="1" u="sng">
                <a:solidFill>
                  <a:srgbClr val="FF0000"/>
                </a:solidFill>
                <a:latin typeface="Calibri" panose="020F0502020204030204" pitchFamily="34" charset="0"/>
              </a:rPr>
              <a:t>IV. Seu Reino</a:t>
            </a:r>
            <a:endParaRPr lang="pt-BR" altLang="pt-BR" sz="4000" b="1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t-BR" altLang="pt-BR" sz="3200">
                <a:latin typeface="Calibri" panose="020F0502020204030204" pitchFamily="34" charset="0"/>
              </a:rPr>
              <a:t>Ele reinará por 7 anos, toda a 70a. semana de Daniel. Dn 9:27 </a:t>
            </a:r>
            <a:br>
              <a:rPr lang="pt-BR" altLang="pt-BR" sz="3200">
                <a:latin typeface="Calibri" panose="020F0502020204030204" pitchFamily="34" charset="0"/>
              </a:rPr>
            </a:br>
            <a:r>
              <a:rPr lang="pt-BR" altLang="pt-BR" sz="3200">
                <a:latin typeface="Calibri" panose="020F0502020204030204" pitchFamily="34" charset="0"/>
              </a:rPr>
              <a:t>Depois que [os salvos de entre] as igrejas tiverem sido arrebatados, os judeus serão reunidos de volta para sua própria terra, [ainda] inconvertidos. 10 das nações [herdeiras de as] que ocupam o território do antigo Império Romano formarão uma federação. Entre os 10 reis dessas nações levantar-se-á o anticristo. Logo ele provará ser um grande governante e será feito PRESIDENTE [de toda a federação]. [A forma de] o governo será uma MONARQUIA DEMOCRÁTICA.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tângulo 1">
            <a:extLst>
              <a:ext uri="{FF2B5EF4-FFF2-40B4-BE49-F238E27FC236}">
                <a16:creationId xmlns:a16="http://schemas.microsoft.com/office/drawing/2014/main" id="{D2AD0BF5-6E5E-4DF8-AD75-C10FBEAA59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8" y="285750"/>
            <a:ext cx="8429625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3200">
                <a:latin typeface="Calibri" panose="020F0502020204030204" pitchFamily="34" charset="0"/>
              </a:rPr>
              <a:t>O presidente [dessa federação] fará uma "aliança" com o povo judeu ... Isaías 28:15 a chama de "</a:t>
            </a:r>
            <a:r>
              <a:rPr lang="pt-BR" altLang="pt-BR" sz="3200" b="1">
                <a:latin typeface="Calibri" panose="020F0502020204030204" pitchFamily="34" charset="0"/>
              </a:rPr>
              <a:t>aliança com a morte e o inferno.</a:t>
            </a:r>
            <a:r>
              <a:rPr lang="pt-BR" altLang="pt-BR" sz="3200">
                <a:latin typeface="Calibri" panose="020F0502020204030204" pitchFamily="34" charset="0"/>
              </a:rPr>
              <a:t>" ... Por 3 1/2 anos o presidente da federação guardará o pacto e, então, o quebrará. Pelo restante do seu reinado, 3 1/2 anos, causará a [mais] terrível perseguição aos judeus, chamada de "A Grande Tribulação."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tângulo 1">
            <a:extLst>
              <a:ext uri="{FF2B5EF4-FFF2-40B4-BE49-F238E27FC236}">
                <a16:creationId xmlns:a16="http://schemas.microsoft.com/office/drawing/2014/main" id="{EB0711FC-421C-43EE-9ADE-CAA03A2D16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8" y="357188"/>
            <a:ext cx="8501062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3200">
                <a:latin typeface="Calibri" panose="020F0502020204030204" pitchFamily="34" charset="0"/>
              </a:rPr>
              <a:t>Ela, no entanto, não será limitada a eles, pois lemos em </a:t>
            </a:r>
            <a:r>
              <a:rPr lang="pt-BR" altLang="pt-BR" sz="3200" u="sng">
                <a:latin typeface="Calibri" panose="020F0502020204030204" pitchFamily="34" charset="0"/>
              </a:rPr>
              <a:t>Apo 13:7,8</a:t>
            </a:r>
            <a:r>
              <a:rPr lang="pt-BR" altLang="pt-BR" sz="3200">
                <a:latin typeface="Calibri" panose="020F0502020204030204" pitchFamily="34" charset="0"/>
              </a:rPr>
              <a:t> que </a:t>
            </a:r>
            <a:r>
              <a:rPr lang="pt-BR" altLang="pt-BR" sz="3200" b="1">
                <a:latin typeface="Calibri" panose="020F0502020204030204" pitchFamily="34" charset="0"/>
              </a:rPr>
              <a:t>a ele </a:t>
            </a:r>
            <a:r>
              <a:rPr lang="pt-BR" altLang="pt-BR" sz="3200">
                <a:latin typeface="Calibri" panose="020F0502020204030204" pitchFamily="34" charset="0"/>
              </a:rPr>
              <a:t>[o anticristo] </a:t>
            </a:r>
            <a:r>
              <a:rPr lang="pt-BR" altLang="pt-BR" sz="3200" b="1">
                <a:latin typeface="Calibri" panose="020F0502020204030204" pitchFamily="34" charset="0"/>
              </a:rPr>
              <a:t>será dado poder “... "sobre toda a tribo, e língua, e nação. 8 E adoraram-na todos os que habitam sobre a terra, esses cujos nomes não estão escritos no livro da vida do Cordeiro</a:t>
            </a:r>
            <a:r>
              <a:rPr lang="pt-BR" altLang="pt-BR" sz="3200">
                <a:latin typeface="Calibri" panose="020F0502020204030204" pitchFamily="34" charset="0"/>
              </a:rPr>
              <a:t> que foi morto desde a fundação do mundo.”</a:t>
            </a:r>
            <a:br>
              <a:rPr lang="pt-BR" altLang="pt-BR" sz="3200" b="1">
                <a:latin typeface="Calibri" panose="020F0502020204030204" pitchFamily="34" charset="0"/>
              </a:rPr>
            </a:br>
            <a:br>
              <a:rPr lang="pt-BR" altLang="pt-BR" sz="3200" b="1">
                <a:latin typeface="Calibri" panose="020F0502020204030204" pitchFamily="34" charset="0"/>
              </a:rPr>
            </a:br>
            <a:r>
              <a:rPr lang="pt-BR" altLang="pt-BR" sz="3200">
                <a:latin typeface="Calibri" panose="020F0502020204030204" pitchFamily="34" charset="0"/>
              </a:rPr>
              <a:t>Para uma descrição deste período, ver o capítulo 23, sobre a Grande Tribulação.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0D96BBCB-D94B-4A67-9353-4C473168737B}"/>
              </a:ext>
            </a:extLst>
          </p:cNvPr>
          <p:cNvGraphicFramePr>
            <a:graphicFrameLocks noGrp="1"/>
          </p:cNvGraphicFramePr>
          <p:nvPr/>
        </p:nvGraphicFramePr>
        <p:xfrm>
          <a:off x="571500" y="714375"/>
          <a:ext cx="8143875" cy="5429250"/>
        </p:xfrm>
        <a:graphic>
          <a:graphicData uri="http://schemas.openxmlformats.org/drawingml/2006/table">
            <a:tbl>
              <a:tblPr/>
              <a:tblGrid>
                <a:gridCol w="8143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29250">
                <a:tc>
                  <a:txBody>
                    <a:bodyPr/>
                    <a:lstStyle/>
                    <a:p>
                      <a:r>
                        <a:rPr lang="pt-BR" sz="4000" u="sng" dirty="0">
                          <a:solidFill>
                            <a:srgbClr val="FF0000"/>
                          </a:solidFill>
                        </a:rPr>
                        <a:t>No </a:t>
                      </a:r>
                      <a:r>
                        <a:rPr lang="pt-BR" sz="4000" u="sng" dirty="0" err="1">
                          <a:solidFill>
                            <a:srgbClr val="FF0000"/>
                          </a:solidFill>
                        </a:rPr>
                        <a:t>N.T.</a:t>
                      </a:r>
                      <a:r>
                        <a:rPr lang="pt-BR" sz="4000" u="sng" dirty="0">
                          <a:solidFill>
                            <a:srgbClr val="FF0000"/>
                          </a:solidFill>
                        </a:rPr>
                        <a:t>, o anticristo recebe os nomes:</a:t>
                      </a:r>
                      <a:br>
                        <a:rPr lang="pt-BR" sz="3200" dirty="0"/>
                      </a:br>
                      <a:r>
                        <a:rPr lang="pt-BR" sz="3200" dirty="0"/>
                        <a:t>em 2Tes 2:3-8</a:t>
                      </a:r>
                      <a:br>
                        <a:rPr lang="pt-BR" sz="3200" dirty="0"/>
                      </a:br>
                      <a:r>
                        <a:rPr lang="pt-BR" sz="3200" dirty="0"/>
                        <a:t>   </a:t>
                      </a:r>
                      <a:r>
                        <a:rPr lang="pt-BR" sz="3200" b="1" dirty="0"/>
                        <a:t>O homem de pecado</a:t>
                      </a:r>
                      <a:br>
                        <a:rPr lang="pt-BR" sz="3200" dirty="0"/>
                      </a:br>
                      <a:r>
                        <a:rPr lang="pt-BR" sz="3200" dirty="0"/>
                        <a:t>   </a:t>
                      </a:r>
                      <a:r>
                        <a:rPr lang="pt-BR" sz="3200" b="1" dirty="0"/>
                        <a:t>O filho da perdição</a:t>
                      </a:r>
                      <a:br>
                        <a:rPr lang="pt-BR" sz="3200" dirty="0"/>
                      </a:br>
                      <a:r>
                        <a:rPr lang="pt-BR" sz="3200" dirty="0"/>
                        <a:t>   </a:t>
                      </a:r>
                      <a:r>
                        <a:rPr lang="pt-BR" sz="3200" b="1" dirty="0"/>
                        <a:t>O iníquo</a:t>
                      </a:r>
                      <a:br>
                        <a:rPr lang="pt-BR" sz="3200" dirty="0"/>
                      </a:br>
                      <a:r>
                        <a:rPr lang="pt-BR" sz="3200" dirty="0"/>
                        <a:t>em 1João 2:18</a:t>
                      </a:r>
                      <a:br>
                        <a:rPr lang="pt-BR" sz="3200" dirty="0"/>
                      </a:br>
                      <a:r>
                        <a:rPr lang="pt-BR" sz="3200" dirty="0"/>
                        <a:t>   </a:t>
                      </a:r>
                      <a:r>
                        <a:rPr lang="pt-BR" sz="3200" b="1" dirty="0"/>
                        <a:t>O anticristo</a:t>
                      </a:r>
                      <a:br>
                        <a:rPr lang="pt-BR" sz="3200" dirty="0"/>
                      </a:br>
                      <a:r>
                        <a:rPr lang="pt-BR" sz="3200" dirty="0"/>
                        <a:t>em Apo 13:1</a:t>
                      </a:r>
                      <a:br>
                        <a:rPr lang="pt-BR" sz="3200" dirty="0"/>
                      </a:br>
                      <a:r>
                        <a:rPr lang="pt-BR" sz="3200" dirty="0"/>
                        <a:t>   </a:t>
                      </a:r>
                      <a:r>
                        <a:rPr lang="pt-BR" sz="3200" b="1" dirty="0"/>
                        <a:t>A besta</a:t>
                      </a:r>
                      <a:endParaRPr lang="pt-BR" sz="3200" dirty="0"/>
                    </a:p>
                  </a:txBody>
                  <a:tcPr marL="91439" marR="914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100" name="Rectangle 1">
            <a:extLst>
              <a:ext uri="{FF2B5EF4-FFF2-40B4-BE49-F238E27FC236}">
                <a16:creationId xmlns:a16="http://schemas.microsoft.com/office/drawing/2014/main" id="{9C53FECD-F282-4103-9705-822B06840E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hangingPunct="1"/>
            <a:endParaRPr lang="pt-BR" altLang="pt-BR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tângulo 1">
            <a:extLst>
              <a:ext uri="{FF2B5EF4-FFF2-40B4-BE49-F238E27FC236}">
                <a16:creationId xmlns:a16="http://schemas.microsoft.com/office/drawing/2014/main" id="{D175C7DA-6A20-4428-B404-9159FEE516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8" y="428625"/>
            <a:ext cx="8501062" cy="747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3200" b="1" u="sng">
                <a:latin typeface="Calibri" panose="020F0502020204030204" pitchFamily="34" charset="0"/>
              </a:rPr>
              <a:t>V. Sua [Eterna] Danação</a:t>
            </a:r>
            <a:endParaRPr lang="pt-BR" altLang="pt-BR" sz="3200" b="1">
              <a:latin typeface="Calibri" panose="020F0502020204030204" pitchFamily="34" charset="0"/>
            </a:endParaRPr>
          </a:p>
          <a:p>
            <a:pPr eaLnBrk="1" hangingPunct="1"/>
            <a:r>
              <a:rPr lang="pt-BR" altLang="pt-BR" sz="3200">
                <a:latin typeface="Calibri" panose="020F0502020204030204" pitchFamily="34" charset="0"/>
              </a:rPr>
              <a:t>Ao final dos 7 anos [da 70a. semana de Daniel] os exércitos que formam a aliança das 10 nações federadas se ajuntarão no Vale de Megido, ao norte de Jerusalém, para cercarem [e aniquilarem] aquela cidade Zc 14:2. </a:t>
            </a:r>
            <a:br>
              <a:rPr lang="pt-BR" altLang="pt-BR" sz="3200">
                <a:latin typeface="Calibri" panose="020F0502020204030204" pitchFamily="34" charset="0"/>
              </a:rPr>
            </a:br>
            <a:br>
              <a:rPr lang="pt-BR" altLang="pt-BR" sz="3200">
                <a:latin typeface="Calibri" panose="020F0502020204030204" pitchFamily="34" charset="0"/>
              </a:rPr>
            </a:br>
            <a:r>
              <a:rPr lang="pt-BR" altLang="pt-BR" sz="3200">
                <a:latin typeface="Calibri" panose="020F0502020204030204" pitchFamily="34" charset="0"/>
              </a:rPr>
              <a:t>O Senhor derramará sobre a "casa de Davi" (Israel), e sobre os habitantes de Jerusalém, o "espírito de graça e do suplicar" Zc 12:10.</a:t>
            </a:r>
            <a:br>
              <a:rPr lang="pt-BR" altLang="pt-BR" sz="3200">
                <a:latin typeface="Calibri" panose="020F0502020204030204" pitchFamily="34" charset="0"/>
              </a:rPr>
            </a:br>
            <a:br>
              <a:rPr lang="pt-BR" altLang="pt-BR" sz="3200">
                <a:latin typeface="Calibri" panose="020F0502020204030204" pitchFamily="34" charset="0"/>
              </a:rPr>
            </a:br>
            <a:r>
              <a:rPr lang="pt-BR" altLang="pt-BR" sz="3200">
                <a:latin typeface="Calibri" panose="020F0502020204030204" pitchFamily="34" charset="0"/>
              </a:rPr>
              <a:t>Então o Senhor, à frente dos "exércitos do céu", virá para salvá-los Ap 19:11-16.</a:t>
            </a:r>
            <a:br>
              <a:rPr lang="pt-BR" altLang="pt-BR" sz="3200">
                <a:latin typeface="Calibri" panose="020F0502020204030204" pitchFamily="34" charset="0"/>
              </a:rPr>
            </a:br>
            <a:br>
              <a:rPr lang="pt-BR" altLang="pt-BR" sz="3200">
                <a:latin typeface="Calibri" panose="020F0502020204030204" pitchFamily="34" charset="0"/>
              </a:rPr>
            </a:br>
            <a:r>
              <a:rPr lang="pt-BR" altLang="pt-BR" sz="3200">
                <a:latin typeface="Calibri" panose="020F0502020204030204" pitchFamily="34" charset="0"/>
              </a:rPr>
              <a:t> 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tângulo 1">
            <a:extLst>
              <a:ext uri="{FF2B5EF4-FFF2-40B4-BE49-F238E27FC236}">
                <a16:creationId xmlns:a16="http://schemas.microsoft.com/office/drawing/2014/main" id="{00A9E158-E1D2-49E4-9435-85FAE0EBEA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285750"/>
            <a:ext cx="8572500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3200">
                <a:latin typeface="Calibri" panose="020F0502020204030204" pitchFamily="34" charset="0"/>
              </a:rPr>
              <a:t>[Nessa ocasião] os judeus verão o Cristo descendendo sobre o Monte das Oliveiras Zc 14:4.</a:t>
            </a:r>
            <a:br>
              <a:rPr lang="pt-BR" altLang="pt-BR" sz="3200">
                <a:latin typeface="Calibri" panose="020F0502020204030204" pitchFamily="34" charset="0"/>
              </a:rPr>
            </a:br>
            <a:br>
              <a:rPr lang="pt-BR" altLang="pt-BR" sz="3200">
                <a:latin typeface="Calibri" panose="020F0502020204030204" pitchFamily="34" charset="0"/>
              </a:rPr>
            </a:br>
            <a:r>
              <a:rPr lang="pt-BR" altLang="pt-BR" sz="3200">
                <a:latin typeface="Calibri" panose="020F0502020204030204" pitchFamily="34" charset="0"/>
              </a:rPr>
              <a:t> Ap 19:17-21: [Logo depois] a besta e o falso profeta serão tomados e lançados vivos no Lago de Fogo;</a:t>
            </a:r>
            <a:br>
              <a:rPr lang="pt-BR" altLang="pt-BR" sz="3200">
                <a:latin typeface="Calibri" panose="020F0502020204030204" pitchFamily="34" charset="0"/>
              </a:rPr>
            </a:br>
            <a:br>
              <a:rPr lang="pt-BR" altLang="pt-BR" sz="3200">
                <a:latin typeface="Calibri" panose="020F0502020204030204" pitchFamily="34" charset="0"/>
              </a:rPr>
            </a:br>
            <a:r>
              <a:rPr lang="pt-BR" altLang="pt-BR" sz="3200">
                <a:latin typeface="Calibri" panose="020F0502020204030204" pitchFamily="34" charset="0"/>
              </a:rPr>
              <a:t>[Enoque e Elias foram os 2 únicos homens a serem, </a:t>
            </a:r>
            <a:r>
              <a:rPr lang="pt-BR" altLang="pt-BR" sz="3200" i="1">
                <a:latin typeface="Calibri" panose="020F0502020204030204" pitchFamily="34" charset="0"/>
              </a:rPr>
              <a:t>vivos, </a:t>
            </a:r>
            <a:r>
              <a:rPr lang="pt-BR" altLang="pt-BR" sz="3200">
                <a:latin typeface="Calibri" panose="020F0502020204030204" pitchFamily="34" charset="0"/>
              </a:rPr>
              <a:t>levados ao céu. Em contrapartida, o anticristo e o falso profetas serão os 2 únicos homens a serem lançados </a:t>
            </a:r>
            <a:r>
              <a:rPr lang="pt-BR" altLang="pt-BR" sz="3200" i="1">
                <a:latin typeface="Calibri" panose="020F0502020204030204" pitchFamily="34" charset="0"/>
              </a:rPr>
              <a:t>vivos</a:t>
            </a:r>
            <a:r>
              <a:rPr lang="pt-BR" altLang="pt-BR" sz="3200">
                <a:latin typeface="Calibri" panose="020F0502020204030204" pitchFamily="34" charset="0"/>
              </a:rPr>
              <a:t> no Lago de Fogo.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tângulo 1">
            <a:extLst>
              <a:ext uri="{FF2B5EF4-FFF2-40B4-BE49-F238E27FC236}">
                <a16:creationId xmlns:a16="http://schemas.microsoft.com/office/drawing/2014/main" id="{5D3B89F6-B163-4E27-8072-5723C1228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8" y="357188"/>
            <a:ext cx="8429625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3200">
                <a:latin typeface="Calibri" panose="020F0502020204030204" pitchFamily="34" charset="0"/>
              </a:rPr>
              <a:t>A propósito, o </a:t>
            </a:r>
            <a:r>
              <a:rPr lang="pt-BR" altLang="pt-BR" sz="3200" i="1">
                <a:latin typeface="Calibri" panose="020F0502020204030204" pitchFamily="34" charset="0"/>
              </a:rPr>
              <a:t>inaugurarão</a:t>
            </a:r>
            <a:r>
              <a:rPr lang="pt-BR" altLang="pt-BR" sz="3200">
                <a:latin typeface="Calibri" panose="020F0502020204030204" pitchFamily="34" charset="0"/>
              </a:rPr>
              <a:t>, pois durante o Milênio Satanás estará acorrentado no Poço sem Fundo, e somente depois dos 1000 anos é que ele e os homens perdidos (que até então estão, conscientes, no terrível Inferno literal) serão lançados, eternamente conscientes, no terrível Lago de Fogo, eterno.];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tângulo 1">
            <a:extLst>
              <a:ext uri="{FF2B5EF4-FFF2-40B4-BE49-F238E27FC236}">
                <a16:creationId xmlns:a16="http://schemas.microsoft.com/office/drawing/2014/main" id="{FAE16871-A029-4D3F-9180-28CE4660B9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357188"/>
            <a:ext cx="8572500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3200">
                <a:latin typeface="Calibri" panose="020F0502020204030204" pitchFamily="34" charset="0"/>
              </a:rPr>
              <a:t>e o restante daqueles exércitos serão mortos com a espada daquele que se assenta sobre o "cavalo branco";</a:t>
            </a:r>
            <a:br>
              <a:rPr lang="pt-BR" altLang="pt-BR" sz="3200">
                <a:latin typeface="Calibri" panose="020F0502020204030204" pitchFamily="34" charset="0"/>
              </a:rPr>
            </a:br>
            <a:br>
              <a:rPr lang="pt-BR" altLang="pt-BR" sz="3200">
                <a:latin typeface="Calibri" panose="020F0502020204030204" pitchFamily="34" charset="0"/>
              </a:rPr>
            </a:br>
            <a:r>
              <a:rPr lang="pt-BR" altLang="pt-BR" sz="3200">
                <a:latin typeface="Calibri" panose="020F0502020204030204" pitchFamily="34" charset="0"/>
              </a:rPr>
              <a:t>e os pássaros [de rapina e carniça] do ar serão convidados para a "ceia do grande Deus", e se alimentarão com a carne de reis, e capitães, e de homens poderosos. 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tângulo 3">
            <a:extLst>
              <a:ext uri="{FF2B5EF4-FFF2-40B4-BE49-F238E27FC236}">
                <a16:creationId xmlns:a16="http://schemas.microsoft.com/office/drawing/2014/main" id="{2EAA2E6A-421C-4697-B878-03728DF1EE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357188"/>
            <a:ext cx="8358188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4400" b="1" u="sng">
                <a:solidFill>
                  <a:srgbClr val="FF0000"/>
                </a:solidFill>
                <a:latin typeface="Calibri" panose="020F0502020204030204" pitchFamily="34" charset="0"/>
              </a:rPr>
              <a:t>I.  Sua Personalidade</a:t>
            </a:r>
            <a:r>
              <a:rPr lang="pt-BR" altLang="pt-BR" sz="3200" b="1">
                <a:latin typeface="Calibri" panose="020F0502020204030204" pitchFamily="34" charset="0"/>
              </a:rPr>
              <a:t> </a:t>
            </a:r>
            <a:br>
              <a:rPr lang="pt-BR" altLang="pt-BR" sz="3200" b="1">
                <a:latin typeface="Calibri" panose="020F0502020204030204" pitchFamily="34" charset="0"/>
              </a:rPr>
            </a:br>
            <a:r>
              <a:rPr lang="pt-BR" altLang="pt-BR" sz="3200" b="1">
                <a:latin typeface="Calibri" panose="020F0502020204030204" pitchFamily="34" charset="0"/>
              </a:rPr>
              <a:t>[é um </a:t>
            </a:r>
            <a:r>
              <a:rPr lang="pt-BR" altLang="pt-BR" sz="3200" b="1" i="1">
                <a:latin typeface="Calibri" panose="020F0502020204030204" pitchFamily="34" charset="0"/>
              </a:rPr>
              <a:t>homem</a:t>
            </a:r>
            <a:r>
              <a:rPr lang="pt-BR" altLang="pt-BR" sz="3200" b="1">
                <a:latin typeface="Calibri" panose="020F0502020204030204" pitchFamily="34" charset="0"/>
              </a:rPr>
              <a:t> específico, não o sistema papal </a:t>
            </a:r>
            <a:r>
              <a:rPr lang="pt-BR" altLang="pt-BR" sz="3200">
                <a:latin typeface="Calibri" panose="020F0502020204030204" pitchFamily="34" charset="0"/>
              </a:rPr>
              <a:t>(nem nenhum sistema)</a:t>
            </a:r>
            <a:r>
              <a:rPr lang="pt-BR" altLang="pt-BR" sz="3200" b="1">
                <a:latin typeface="Calibri" panose="020F0502020204030204" pitchFamily="34" charset="0"/>
              </a:rPr>
              <a:t>, como ensinam muitos reformados]</a:t>
            </a:r>
            <a:br>
              <a:rPr lang="pt-BR" altLang="pt-BR" sz="3200" b="1">
                <a:latin typeface="Calibri" panose="020F0502020204030204" pitchFamily="34" charset="0"/>
              </a:rPr>
            </a:br>
            <a:endParaRPr lang="pt-BR" altLang="pt-BR" sz="3200" b="1">
              <a:latin typeface="Calibri" panose="020F0502020204030204" pitchFamily="34" charset="0"/>
            </a:endParaRPr>
          </a:p>
          <a:p>
            <a:pPr eaLnBrk="1" hangingPunct="1"/>
            <a:r>
              <a:rPr lang="pt-BR" altLang="pt-BR" sz="3200">
                <a:latin typeface="Calibri" panose="020F0502020204030204" pitchFamily="34" charset="0"/>
              </a:rPr>
              <a:t>1.  1Jo 2:22; 4:3 (o antibíblico sistema papal não se enquadra plenamente nisso.)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tângulo 1">
            <a:extLst>
              <a:ext uri="{FF2B5EF4-FFF2-40B4-BE49-F238E27FC236}">
                <a16:creationId xmlns:a16="http://schemas.microsoft.com/office/drawing/2014/main" id="{7867BB7B-D8BF-40B2-8798-112AE26370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" y="428625"/>
            <a:ext cx="8215313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3200">
                <a:latin typeface="Calibri" panose="020F0502020204030204" pitchFamily="34" charset="0"/>
              </a:rPr>
              <a:t>2.   Apo 17:3-5 (a mulher é o sistema papal, todos concordam. Ela está montada sobre a besta, que é o anticristo. Montador e montado têm que ser distintos; logo, o antiticristo não é o sistema papal.)</a:t>
            </a:r>
            <a:br>
              <a:rPr lang="pt-BR" altLang="pt-BR" sz="3200">
                <a:latin typeface="Calibri" panose="020F0502020204030204" pitchFamily="34" charset="0"/>
              </a:rPr>
            </a:br>
            <a:br>
              <a:rPr lang="pt-BR" altLang="pt-BR" sz="3200">
                <a:latin typeface="Calibri" panose="020F0502020204030204" pitchFamily="34" charset="0"/>
              </a:rPr>
            </a:br>
            <a:r>
              <a:rPr lang="pt-BR" altLang="pt-BR" sz="3200">
                <a:latin typeface="Calibri" panose="020F0502020204030204" pitchFamily="34" charset="0"/>
              </a:rPr>
              <a:t>3.   Dan 11:36-37; 2Tes 2:4 (o antibíblico sistema papal não se enquadra plenamente nisso.)</a:t>
            </a:r>
            <a:br>
              <a:rPr lang="pt-BR" altLang="pt-BR" sz="3200">
                <a:latin typeface="Calibri" panose="020F0502020204030204" pitchFamily="34" charset="0"/>
              </a:rPr>
            </a:br>
            <a:br>
              <a:rPr lang="pt-BR" altLang="pt-BR" sz="3200">
                <a:latin typeface="Calibri" panose="020F0502020204030204" pitchFamily="34" charset="0"/>
              </a:rPr>
            </a:br>
            <a:r>
              <a:rPr lang="pt-BR" altLang="pt-BR" sz="3200">
                <a:latin typeface="Calibri" panose="020F0502020204030204" pitchFamily="34" charset="0"/>
              </a:rPr>
              <a:t>4.   Apo 13:3-4 (o antibíblico sistema papal não se enquadra plenamente nisso.)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tângulo 1">
            <a:extLst>
              <a:ext uri="{FF2B5EF4-FFF2-40B4-BE49-F238E27FC236}">
                <a16:creationId xmlns:a16="http://schemas.microsoft.com/office/drawing/2014/main" id="{926396C4-6B27-4AA0-93E3-4316A82BB4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63" y="571500"/>
            <a:ext cx="8215312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3200">
                <a:latin typeface="Calibri" panose="020F0502020204030204" pitchFamily="34" charset="0"/>
              </a:rPr>
              <a:t>5.   Apo 14:9-11 (quem curvar-se ao anticristo 1 só segundo jamais poderá ser salvo, mas os católicos de hoje podem vir a ser convertidos.)</a:t>
            </a:r>
            <a:br>
              <a:rPr lang="pt-BR" altLang="pt-BR" sz="3200">
                <a:latin typeface="Calibri" panose="020F0502020204030204" pitchFamily="34" charset="0"/>
              </a:rPr>
            </a:br>
            <a:br>
              <a:rPr lang="pt-BR" altLang="pt-BR" sz="3200">
                <a:latin typeface="Calibri" panose="020F0502020204030204" pitchFamily="34" charset="0"/>
              </a:rPr>
            </a:br>
            <a:r>
              <a:rPr lang="pt-BR" altLang="pt-BR" sz="3200">
                <a:latin typeface="Calibri" panose="020F0502020204030204" pitchFamily="34" charset="0"/>
              </a:rPr>
              <a:t>5'.   O Senhor, na Sua segunda vinda, destruirá Anticristo, e o Senhor virá para Jerusalém, não para Roma. O Anticristo estará em Jerusalém, não em Roma. Logo, o anticristo não é o sistema papal. 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tângulo 1">
            <a:extLst>
              <a:ext uri="{FF2B5EF4-FFF2-40B4-BE49-F238E27FC236}">
                <a16:creationId xmlns:a16="http://schemas.microsoft.com/office/drawing/2014/main" id="{E26F3747-E091-4C71-9FDD-7DA2BB199C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8" y="285750"/>
            <a:ext cx="8429625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3200">
                <a:latin typeface="Calibri" panose="020F0502020204030204" pitchFamily="34" charset="0"/>
              </a:rPr>
              <a:t>5''.   Todas as profecias das escrituras acima lidas somente podem ser plenamente cumpridas na pessoa de um </a:t>
            </a:r>
            <a:r>
              <a:rPr lang="pt-BR" altLang="pt-BR" sz="3200" i="1">
                <a:latin typeface="Calibri" panose="020F0502020204030204" pitchFamily="34" charset="0"/>
              </a:rPr>
              <a:t>homem</a:t>
            </a:r>
            <a:r>
              <a:rPr lang="pt-BR" altLang="pt-BR" sz="3200">
                <a:latin typeface="Calibri" panose="020F0502020204030204" pitchFamily="34" charset="0"/>
              </a:rPr>
              <a:t> (não um sistema), que ainda está por aparecer. </a:t>
            </a:r>
            <a:br>
              <a:rPr lang="pt-BR" altLang="pt-BR" sz="3200">
                <a:latin typeface="Calibri" panose="020F0502020204030204" pitchFamily="34" charset="0"/>
              </a:rPr>
            </a:br>
            <a:br>
              <a:rPr lang="pt-BR" altLang="pt-BR" sz="3200">
                <a:latin typeface="Calibri" panose="020F0502020204030204" pitchFamily="34" charset="0"/>
              </a:rPr>
            </a:br>
            <a:r>
              <a:rPr lang="pt-BR" altLang="pt-BR" sz="3200">
                <a:latin typeface="Calibri" panose="020F0502020204030204" pitchFamily="34" charset="0"/>
              </a:rPr>
              <a:t>5'''.   O Anticristo não é um emulador, uma imitação do Cristo, mas um </a:t>
            </a:r>
            <a:r>
              <a:rPr lang="pt-BR" altLang="pt-BR" sz="3200" i="1">
                <a:latin typeface="Calibri" panose="020F0502020204030204" pitchFamily="34" charset="0"/>
              </a:rPr>
              <a:t>opositor</a:t>
            </a:r>
            <a:r>
              <a:rPr lang="pt-BR" altLang="pt-BR" sz="3200">
                <a:latin typeface="Calibri" panose="020F0502020204030204" pitchFamily="34" charset="0"/>
              </a:rPr>
              <a:t> do Cristo: 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ADCE3584-5A77-4ABE-8EFA-3D07AFBCE7F9}"/>
              </a:ext>
            </a:extLst>
          </p:cNvPr>
          <p:cNvGraphicFramePr>
            <a:graphicFrameLocks noGrp="1"/>
          </p:cNvGraphicFramePr>
          <p:nvPr/>
        </p:nvGraphicFramePr>
        <p:xfrm>
          <a:off x="500063" y="1785938"/>
          <a:ext cx="8072437" cy="4460875"/>
        </p:xfrm>
        <a:graphic>
          <a:graphicData uri="http://schemas.openxmlformats.org/drawingml/2006/table">
            <a:tbl>
              <a:tblPr/>
              <a:tblGrid>
                <a:gridCol w="4036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6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62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3200" b="1" dirty="0">
                          <a:latin typeface="Times New Roman"/>
                        </a:rPr>
                        <a:t> O Cristo</a:t>
                      </a:r>
                      <a:endParaRPr lang="pt-BR" sz="3200" dirty="0">
                        <a:latin typeface="Calibri"/>
                      </a:endParaRPr>
                    </a:p>
                  </a:txBody>
                  <a:tcPr marL="8669" marR="8669" marT="8669" marB="86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3200" b="1">
                          <a:latin typeface="Times New Roman"/>
                        </a:rPr>
                        <a:t>O Anticristo</a:t>
                      </a:r>
                      <a:endParaRPr lang="pt-BR" sz="3200">
                        <a:latin typeface="Calibri"/>
                      </a:endParaRPr>
                    </a:p>
                  </a:txBody>
                  <a:tcPr marL="8669" marR="8669" marT="8669" marB="86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06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3200" dirty="0">
                          <a:latin typeface="Times New Roman"/>
                        </a:rPr>
                        <a:t>1  Vem de </a:t>
                      </a:r>
                      <a:r>
                        <a:rPr lang="pt-BR" sz="3200" b="1" dirty="0">
                          <a:latin typeface="Times New Roman"/>
                        </a:rPr>
                        <a:t>cima</a:t>
                      </a:r>
                      <a:r>
                        <a:rPr lang="pt-BR" sz="3200" dirty="0">
                          <a:latin typeface="Times New Roman"/>
                        </a:rPr>
                        <a:t>  João 6:38</a:t>
                      </a:r>
                      <a:endParaRPr lang="pt-BR" sz="3200" dirty="0">
                        <a:latin typeface="Calibri"/>
                      </a:endParaRPr>
                    </a:p>
                  </a:txBody>
                  <a:tcPr marL="8669" marR="8669" marT="8669" marB="86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3200" dirty="0">
                          <a:latin typeface="Times New Roman"/>
                        </a:rPr>
                        <a:t>Ascende do </a:t>
                      </a:r>
                      <a:r>
                        <a:rPr lang="pt-BR" sz="3200" b="1" dirty="0">
                          <a:latin typeface="Times New Roman"/>
                        </a:rPr>
                        <a:t>abismo</a:t>
                      </a:r>
                      <a:r>
                        <a:rPr lang="pt-BR" sz="3200" dirty="0">
                          <a:latin typeface="Times New Roman"/>
                        </a:rPr>
                        <a:t> Apo 11:7</a:t>
                      </a:r>
                      <a:endParaRPr lang="pt-BR" sz="3200" dirty="0">
                        <a:latin typeface="Calibri"/>
                      </a:endParaRPr>
                    </a:p>
                  </a:txBody>
                  <a:tcPr marL="8669" marR="8669" marT="8669" marB="86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06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3200">
                          <a:latin typeface="Times New Roman"/>
                        </a:rPr>
                        <a:t>2  Vem no </a:t>
                      </a:r>
                      <a:r>
                        <a:rPr lang="pt-BR" sz="3200" b="1">
                          <a:latin typeface="Times New Roman"/>
                        </a:rPr>
                        <a:t>nome do Seu Pai</a:t>
                      </a:r>
                      <a:r>
                        <a:rPr lang="pt-BR" sz="3200">
                          <a:latin typeface="Times New Roman"/>
                        </a:rPr>
                        <a:t>  João 5:43</a:t>
                      </a:r>
                      <a:endParaRPr lang="pt-BR" sz="3200">
                        <a:latin typeface="Calibri"/>
                      </a:endParaRPr>
                    </a:p>
                  </a:txBody>
                  <a:tcPr marL="8669" marR="8669" marT="8669" marB="86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3200" dirty="0">
                          <a:latin typeface="Times New Roman"/>
                        </a:rPr>
                        <a:t>Vem no </a:t>
                      </a:r>
                      <a:r>
                        <a:rPr lang="pt-BR" sz="3200" b="1" dirty="0">
                          <a:latin typeface="Times New Roman"/>
                        </a:rPr>
                        <a:t>seu próprio nome</a:t>
                      </a:r>
                      <a:r>
                        <a:rPr lang="pt-BR" sz="3200" dirty="0">
                          <a:latin typeface="Times New Roman"/>
                        </a:rPr>
                        <a:t> João 5:43</a:t>
                      </a:r>
                      <a:endParaRPr lang="pt-BR" sz="3200" dirty="0">
                        <a:latin typeface="Calibri"/>
                      </a:endParaRPr>
                    </a:p>
                  </a:txBody>
                  <a:tcPr marL="8669" marR="8669" marT="8669" marB="86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34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3200">
                          <a:latin typeface="Times New Roman"/>
                        </a:rPr>
                        <a:t>3  </a:t>
                      </a:r>
                      <a:r>
                        <a:rPr lang="pt-BR" sz="3200" b="1">
                          <a:latin typeface="Times New Roman"/>
                        </a:rPr>
                        <a:t>Humilhou</a:t>
                      </a:r>
                      <a:r>
                        <a:rPr lang="pt-BR" sz="3200">
                          <a:latin typeface="Times New Roman"/>
                        </a:rPr>
                        <a:t>-Se a Si mesmo  Flp 2:8</a:t>
                      </a:r>
                      <a:endParaRPr lang="pt-BR" sz="3200">
                        <a:latin typeface="Calibri"/>
                      </a:endParaRPr>
                    </a:p>
                  </a:txBody>
                  <a:tcPr marL="8669" marR="8669" marT="8669" marB="86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3200" b="1" dirty="0">
                          <a:latin typeface="Times New Roman"/>
                        </a:rPr>
                        <a:t>Exalta</a:t>
                      </a:r>
                      <a:r>
                        <a:rPr lang="pt-BR" sz="3200" dirty="0">
                          <a:latin typeface="Times New Roman"/>
                        </a:rPr>
                        <a:t> a si mesmo 2Tes 2:4</a:t>
                      </a:r>
                      <a:endParaRPr lang="pt-BR" sz="3200" dirty="0">
                        <a:latin typeface="Calibri"/>
                      </a:endParaRPr>
                    </a:p>
                  </a:txBody>
                  <a:tcPr marL="8669" marR="8669" marT="8669" marB="86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227" name="Rectangle 4">
            <a:extLst>
              <a:ext uri="{FF2B5EF4-FFF2-40B4-BE49-F238E27FC236}">
                <a16:creationId xmlns:a16="http://schemas.microsoft.com/office/drawing/2014/main" id="{D9A8D3C4-4561-4A77-A9DA-1C2B0362A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hangingPunct="1"/>
            <a:r>
              <a:rPr lang="pt-BR" altLang="pt-BR" sz="44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Contrastes:</a:t>
            </a:r>
            <a:endParaRPr lang="pt-BR" altLang="pt-B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66E10E94-9D0D-43CA-8CB8-DF2DDD93AFD3}"/>
              </a:ext>
            </a:extLst>
          </p:cNvPr>
          <p:cNvGraphicFramePr>
            <a:graphicFrameLocks noGrp="1"/>
          </p:cNvGraphicFramePr>
          <p:nvPr/>
        </p:nvGraphicFramePr>
        <p:xfrm>
          <a:off x="571500" y="571500"/>
          <a:ext cx="8072438" cy="5399088"/>
        </p:xfrm>
        <a:graphic>
          <a:graphicData uri="http://schemas.openxmlformats.org/drawingml/2006/table">
            <a:tbl>
              <a:tblPr/>
              <a:tblGrid>
                <a:gridCol w="4036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6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236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3200">
                          <a:latin typeface="Times New Roman"/>
                        </a:rPr>
                        <a:t>4  Foi </a:t>
                      </a:r>
                      <a:r>
                        <a:rPr lang="pt-BR" sz="3200" b="1">
                          <a:latin typeface="Times New Roman"/>
                        </a:rPr>
                        <a:t>desprezado</a:t>
                      </a:r>
                      <a:r>
                        <a:rPr lang="pt-BR" sz="3200">
                          <a:latin typeface="Times New Roman"/>
                        </a:rPr>
                        <a:t>  Isa53:3; Luc 23:18</a:t>
                      </a:r>
                      <a:endParaRPr lang="pt-BR" sz="3200">
                        <a:latin typeface="Calibri"/>
                      </a:endParaRPr>
                    </a:p>
                  </a:txBody>
                  <a:tcPr marL="6530" marR="6530" marT="6529" marB="6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3200">
                          <a:latin typeface="Times New Roman"/>
                        </a:rPr>
                        <a:t>É </a:t>
                      </a:r>
                      <a:r>
                        <a:rPr lang="pt-BR" sz="3200" b="1">
                          <a:latin typeface="Times New Roman"/>
                        </a:rPr>
                        <a:t>admirado</a:t>
                      </a:r>
                      <a:r>
                        <a:rPr lang="pt-BR" sz="3200">
                          <a:latin typeface="Times New Roman"/>
                        </a:rPr>
                        <a:t>  Apo 13:3-4</a:t>
                      </a:r>
                      <a:endParaRPr lang="pt-BR" sz="3200">
                        <a:latin typeface="Calibri"/>
                      </a:endParaRPr>
                    </a:p>
                  </a:txBody>
                  <a:tcPr marL="6530" marR="6530" marT="6529" marB="6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58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3200">
                          <a:latin typeface="Times New Roman"/>
                        </a:rPr>
                        <a:t>5  Será </a:t>
                      </a:r>
                      <a:r>
                        <a:rPr lang="pt-BR" sz="3200" b="1">
                          <a:latin typeface="Times New Roman"/>
                        </a:rPr>
                        <a:t>exaltado</a:t>
                      </a:r>
                      <a:r>
                        <a:rPr lang="pt-BR" sz="3200">
                          <a:latin typeface="Times New Roman"/>
                        </a:rPr>
                        <a:t>  Flp 2:9</a:t>
                      </a:r>
                      <a:endParaRPr lang="pt-BR" sz="3200">
                        <a:latin typeface="Calibri"/>
                      </a:endParaRPr>
                    </a:p>
                  </a:txBody>
                  <a:tcPr marL="6530" marR="6530" marT="6529" marB="6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3200">
                          <a:latin typeface="Times New Roman"/>
                        </a:rPr>
                        <a:t>Será l</a:t>
                      </a:r>
                      <a:r>
                        <a:rPr lang="pt-BR" sz="3200" b="1">
                          <a:latin typeface="Times New Roman"/>
                        </a:rPr>
                        <a:t>ançado no inferno</a:t>
                      </a:r>
                      <a:r>
                        <a:rPr lang="pt-BR" sz="3200">
                          <a:latin typeface="Times New Roman"/>
                        </a:rPr>
                        <a:t> Isa 14:14-15; Apo 19:20</a:t>
                      </a:r>
                      <a:endParaRPr lang="pt-BR" sz="3200">
                        <a:latin typeface="Calibri"/>
                      </a:endParaRPr>
                    </a:p>
                  </a:txBody>
                  <a:tcPr marL="6530" marR="6530" marT="6529" marB="6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58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3200">
                          <a:latin typeface="Times New Roman"/>
                        </a:rPr>
                        <a:t>6  Faz a vontade do</a:t>
                      </a:r>
                      <a:r>
                        <a:rPr lang="pt-BR" sz="3200" b="1">
                          <a:latin typeface="Times New Roman"/>
                        </a:rPr>
                        <a:t> Seu Pai</a:t>
                      </a:r>
                      <a:r>
                        <a:rPr lang="pt-BR" sz="3200">
                          <a:latin typeface="Times New Roman"/>
                        </a:rPr>
                        <a:t>  João 6:38</a:t>
                      </a:r>
                      <a:endParaRPr lang="pt-BR" sz="3200">
                        <a:latin typeface="Calibri"/>
                      </a:endParaRPr>
                    </a:p>
                  </a:txBody>
                  <a:tcPr marL="6530" marR="6530" marT="6529" marB="6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3200">
                          <a:latin typeface="Times New Roman"/>
                        </a:rPr>
                        <a:t>Faz a </a:t>
                      </a:r>
                      <a:r>
                        <a:rPr lang="pt-BR" sz="3200" b="1">
                          <a:latin typeface="Times New Roman"/>
                        </a:rPr>
                        <a:t>sua própria</a:t>
                      </a:r>
                      <a:r>
                        <a:rPr lang="pt-BR" sz="3200">
                          <a:latin typeface="Times New Roman"/>
                        </a:rPr>
                        <a:t> vontade Dan 11:36</a:t>
                      </a:r>
                      <a:endParaRPr lang="pt-BR" sz="3200">
                        <a:latin typeface="Calibri"/>
                      </a:endParaRPr>
                    </a:p>
                  </a:txBody>
                  <a:tcPr marL="6530" marR="6530" marT="6529" marB="6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36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3200" dirty="0">
                          <a:latin typeface="Times New Roman"/>
                        </a:rPr>
                        <a:t>7  Veio para </a:t>
                      </a:r>
                      <a:r>
                        <a:rPr lang="pt-BR" sz="3200" b="1" dirty="0">
                          <a:latin typeface="Times New Roman"/>
                        </a:rPr>
                        <a:t>salvar</a:t>
                      </a:r>
                      <a:r>
                        <a:rPr lang="pt-BR" sz="3200" dirty="0">
                          <a:latin typeface="Times New Roman"/>
                        </a:rPr>
                        <a:t>  Luc 19:10</a:t>
                      </a:r>
                      <a:endParaRPr lang="pt-BR" sz="3200" dirty="0">
                        <a:latin typeface="Calibri"/>
                      </a:endParaRPr>
                    </a:p>
                  </a:txBody>
                  <a:tcPr marL="6530" marR="6530" marT="6529" marB="6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3200" dirty="0">
                          <a:latin typeface="Times New Roman"/>
                        </a:rPr>
                        <a:t>Vem para </a:t>
                      </a:r>
                      <a:r>
                        <a:rPr lang="pt-BR" sz="3200" b="1" dirty="0">
                          <a:latin typeface="Times New Roman"/>
                        </a:rPr>
                        <a:t>destruir</a:t>
                      </a:r>
                      <a:r>
                        <a:rPr lang="pt-BR" sz="3200" dirty="0">
                          <a:latin typeface="Times New Roman"/>
                        </a:rPr>
                        <a:t> Dan 8:24</a:t>
                      </a:r>
                      <a:endParaRPr lang="pt-BR" sz="3200" dirty="0">
                        <a:latin typeface="Calibri"/>
                      </a:endParaRPr>
                    </a:p>
                  </a:txBody>
                  <a:tcPr marL="6530" marR="6530" marT="6529" marB="6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1036</Words>
  <Application>Microsoft Office PowerPoint</Application>
  <PresentationFormat>Apresentação na tela (4:3)</PresentationFormat>
  <Paragraphs>102</Paragraphs>
  <Slides>33</Slides>
  <Notes>33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7" baseType="lpstr">
      <vt:lpstr>Arial</vt:lpstr>
      <vt:lpstr>Calibri</vt:lpstr>
      <vt:lpstr>Times New Roman</vt:lpstr>
      <vt:lpstr>Tema do Office</vt:lpstr>
      <vt:lpstr>19. O Anticristo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Hmenezes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19. O Anticristo </dc:title>
  <dc:creator>Hmenezes</dc:creator>
  <cp:lastModifiedBy>Hélio de Menezes Silva</cp:lastModifiedBy>
  <cp:revision>31</cp:revision>
  <dcterms:created xsi:type="dcterms:W3CDTF">2009-06-01T15:50:22Z</dcterms:created>
  <dcterms:modified xsi:type="dcterms:W3CDTF">2018-04-10T14:13:42Z</dcterms:modified>
</cp:coreProperties>
</file>